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5" r:id="rId2"/>
    <p:sldId id="257" r:id="rId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함초롬돋움" panose="02030504000101010101" pitchFamily="18" charset="-127"/>
      <p:regular r:id="rId12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>
        <p:scale>
          <a:sx n="100" d="100"/>
          <a:sy n="100" d="100"/>
        </p:scale>
        <p:origin x="2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CD1E-9300-41DC-A37A-4937316C0E1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37E8-37B0-431A-9258-A33D6755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2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F08C0-1787-46AE-829B-5F4B6EB439E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D932-4BD1-4C53-820D-24D32831A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505933"/>
            <a:ext cx="9144000" cy="4305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3181592"/>
            <a:ext cx="9144000" cy="1192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" y="1784483"/>
            <a:ext cx="9143999" cy="13440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6727639" cy="13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/>
            </a:lvl6pPr>
            <a:lvl7pPr>
              <a:defRPr sz="2000" b="1"/>
            </a:lvl7pPr>
            <a:lvl8pPr>
              <a:defRPr sz="2000" b="1"/>
            </a:lvl8pPr>
            <a:lvl9pPr>
              <a:defRPr sz="2000" b="1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95094"/>
            <a:ext cx="8871626" cy="577902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84175BF1-37F0-45AF-AE8E-509AB62BA502}" type="datetime3">
              <a:rPr lang="en-US" noProof="1" smtClean="0"/>
              <a:pPr/>
              <a:t>20 March 2019</a:t>
            </a:fld>
            <a:endParaRPr lang="en-US" noProof="1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your name / affiliation here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194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fld id="{0DC8E6F3-89B9-4F92-AFC5-576D70B3B720}" type="datetime3">
              <a:rPr lang="en-US" noProof="1" smtClean="0"/>
              <a:pPr/>
              <a:t>20 March 2019</a:t>
            </a:fld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noProof="1"/>
              <a:t>your name / affiliation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95094"/>
            <a:ext cx="8871626" cy="577902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3152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4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" y="3181592"/>
            <a:ext cx="9144000" cy="1561858"/>
          </a:xfrm>
        </p:spPr>
        <p:txBody>
          <a:bodyPr/>
          <a:lstStyle/>
          <a:p>
            <a:pPr lvl="0"/>
            <a:r>
              <a:rPr lang="en-US" altLang="ko-KR" dirty="0" err="1">
                <a:solidFill>
                  <a:prstClr val="black"/>
                </a:solidFill>
              </a:rPr>
              <a:t>Hwisoo</a:t>
            </a:r>
            <a:r>
              <a:rPr lang="en-US" altLang="ko-KR" dirty="0">
                <a:solidFill>
                  <a:prstClr val="black"/>
                </a:solidFill>
              </a:rPr>
              <a:t> So*, Moslem </a:t>
            </a:r>
            <a:r>
              <a:rPr lang="en-US" altLang="ko-KR" dirty="0" err="1">
                <a:solidFill>
                  <a:prstClr val="black"/>
                </a:solidFill>
              </a:rPr>
              <a:t>Didehban</a:t>
            </a:r>
            <a:r>
              <a:rPr lang="en-US" altLang="ko-KR" baseline="30000" dirty="0">
                <a:solidFill>
                  <a:prstClr val="black"/>
                </a:solidFill>
              </a:rPr>
              <a:t>#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</a:rPr>
              <a:t>Aviral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Shrivastava</a:t>
            </a:r>
            <a:r>
              <a:rPr lang="en-US" altLang="ko-KR" baseline="30000" dirty="0">
                <a:solidFill>
                  <a:prstClr val="black"/>
                </a:solidFill>
              </a:rPr>
              <a:t>#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Kyoungwoo</a:t>
            </a:r>
            <a:r>
              <a:rPr lang="en-US" altLang="ko-KR" dirty="0">
                <a:solidFill>
                  <a:prstClr val="black"/>
                </a:solidFill>
              </a:rPr>
              <a:t> Lee*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*Department of Computer Science, </a:t>
            </a:r>
            <a:r>
              <a:rPr lang="en-US" altLang="ko-KR" dirty="0" err="1">
                <a:solidFill>
                  <a:prstClr val="black"/>
                </a:solidFill>
              </a:rPr>
              <a:t>Yonsei</a:t>
            </a:r>
            <a:r>
              <a:rPr lang="en-US" altLang="ko-KR" dirty="0">
                <a:solidFill>
                  <a:prstClr val="black"/>
                </a:solidFill>
              </a:rPr>
              <a:t> University, Seoul, Korea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baseline="30000" dirty="0">
                <a:solidFill>
                  <a:prstClr val="black"/>
                </a:solidFill>
              </a:rPr>
              <a:t>#</a:t>
            </a:r>
            <a:r>
              <a:rPr lang="en-US" altLang="ko-KR" dirty="0">
                <a:solidFill>
                  <a:prstClr val="black"/>
                </a:solidFill>
              </a:rPr>
              <a:t>Compiler Microarchitecture Lab, Arizona State University, Tempe, AZ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/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Presented by </a:t>
            </a:r>
            <a:r>
              <a:rPr lang="en-US" altLang="ko-KR" dirty="0" err="1">
                <a:solidFill>
                  <a:prstClr val="black"/>
                </a:solidFill>
              </a:rPr>
              <a:t>Hwisoo</a:t>
            </a:r>
            <a:r>
              <a:rPr lang="en-US" altLang="ko-KR" dirty="0">
                <a:solidFill>
                  <a:prstClr val="black"/>
                </a:solidFill>
              </a:rPr>
              <a:t> So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Software-Level Redundant </a:t>
            </a:r>
            <a:r>
              <a:rPr lang="en-US" dirty="0" err="1"/>
              <a:t>MultiThreading</a:t>
            </a:r>
            <a:r>
              <a:rPr lang="en-US" dirty="0"/>
              <a:t> for </a:t>
            </a:r>
            <a:r>
              <a:rPr lang="en-US" dirty="0" smtClean="0"/>
              <a:t>Soft/Hard </a:t>
            </a:r>
            <a:r>
              <a:rPr lang="en-US" dirty="0"/>
              <a:t>Error Detection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FISHER: </a:t>
            </a:r>
            <a:r>
              <a:rPr lang="en-US" dirty="0" err="1"/>
              <a:t>FlexIble</a:t>
            </a:r>
            <a:r>
              <a:rPr lang="en-US" dirty="0"/>
              <a:t> Soft and Hard Error </a:t>
            </a:r>
            <a:r>
              <a:rPr lang="en-US" dirty="0" smtClean="0"/>
              <a:t>Resiliency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5BF1-37F0-45AF-AE8E-509AB62BA502}" type="datetime3">
              <a:rPr lang="en-US" noProof="1" smtClean="0"/>
              <a:t>20 March 2019</a:t>
            </a:fld>
            <a:endParaRPr 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Audio/Visual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8" y="861058"/>
            <a:ext cx="1684024" cy="16840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37" y="861058"/>
            <a:ext cx="1684024" cy="1684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8" y="861058"/>
            <a:ext cx="1684024" cy="1684024"/>
          </a:xfrm>
          <a:prstGeom prst="rect">
            <a:avLst/>
          </a:prstGeom>
        </p:spPr>
      </p:pic>
      <p:sp>
        <p:nvSpPr>
          <p:cNvPr id="12" name="모서리가 접힌 도형 11"/>
          <p:cNvSpPr/>
          <p:nvPr/>
        </p:nvSpPr>
        <p:spPr>
          <a:xfrm>
            <a:off x="3708718" y="3351528"/>
            <a:ext cx="1484312" cy="86751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Instructions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3870961" y="3523621"/>
            <a:ext cx="1484312" cy="86751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Instructions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4023361" y="3676021"/>
            <a:ext cx="1484312" cy="86751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Instructions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0481" y="2466437"/>
            <a:ext cx="10230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Original</a:t>
            </a:r>
            <a:br>
              <a:rPr lang="en-US" altLang="ko-KR" sz="2000" b="1" dirty="0" smtClean="0">
                <a:solidFill>
                  <a:prstClr val="black"/>
                </a:solidFill>
              </a:rPr>
            </a:br>
            <a:r>
              <a:rPr lang="en-US" altLang="ko-KR" sz="2000" b="1" dirty="0" smtClean="0">
                <a:solidFill>
                  <a:prstClr val="black"/>
                </a:solidFill>
              </a:rPr>
              <a:t>Thread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770190" y="2466437"/>
            <a:ext cx="1356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Redundant</a:t>
            </a:r>
            <a:br>
              <a:rPr lang="en-US" altLang="ko-KR" sz="2000" b="1" dirty="0" smtClean="0">
                <a:solidFill>
                  <a:prstClr val="black"/>
                </a:solidFill>
              </a:rPr>
            </a:br>
            <a:r>
              <a:rPr lang="en-US" altLang="ko-KR" sz="2000" b="1" dirty="0" smtClean="0">
                <a:solidFill>
                  <a:prstClr val="black"/>
                </a:solidFill>
              </a:rPr>
              <a:t>Thread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97100" y="2466437"/>
            <a:ext cx="13567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Redundant</a:t>
            </a:r>
            <a:br>
              <a:rPr lang="en-US" altLang="ko-KR" sz="2000" b="1" dirty="0" smtClean="0">
                <a:solidFill>
                  <a:prstClr val="black"/>
                </a:solidFill>
              </a:rPr>
            </a:br>
            <a:r>
              <a:rPr lang="en-US" altLang="ko-KR" sz="2000" b="1" dirty="0" smtClean="0">
                <a:solidFill>
                  <a:prstClr val="black"/>
                </a:solidFill>
              </a:rPr>
              <a:t>Thread</a:t>
            </a:r>
            <a:endParaRPr lang="ko-KR" altLang="en-US" sz="1600" dirty="0"/>
          </a:p>
        </p:txBody>
      </p:sp>
      <p:pic>
        <p:nvPicPr>
          <p:cNvPr id="1026" name="Picture 2" descr="ì»´í¨í° ìì´ì½, í¸ëì°ì´í¬, ì¬ì, íí¸ëì½ íìí¬, ê³ì½, ì°ê²°, ë²¡í°, ê³µì, ì¬ëë¤, ê¸°í¸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52" y="888046"/>
            <a:ext cx="1630048" cy="163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ì»´í¨í° ìì´ì½, í¸ëì°ì´í¬, ì¬ì, íí¸ëì½ íìí¬, ê³ì½, ì°ê²°, ë²¡í°, ê³µì, ì¬ëë¤, ê¸°í¸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18" y="888046"/>
            <a:ext cx="1630048" cy="163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-636699" y="2385753"/>
            <a:ext cx="10200183" cy="1792548"/>
            <a:chOff x="155575" y="400049"/>
            <a:chExt cx="10200183" cy="1978025"/>
          </a:xfrm>
        </p:grpSpPr>
        <p:pic>
          <p:nvPicPr>
            <p:cNvPr id="40" name="Picture 4" descr="ê²½ê³, ê²½ê³ , ìí, ì¤ë¬´ë¬, ì£¼ì, ë¸ë, í©ì, êµíµ, ë¡ê·¸ì¸, ê¸°í¸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400049"/>
              <a:ext cx="5654675" cy="197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ê²½ê³, ê²½ê³ , ìí, ì¤ë¬´ë¬, ì£¼ì, ë¸ë, í©ì, êµíµ, ë¡ê·¸ì¸, ê¸°í¸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83" y="400049"/>
              <a:ext cx="5654675" cy="197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57543" y="2819949"/>
            <a:ext cx="1085458" cy="861771"/>
            <a:chOff x="34683" y="2789335"/>
            <a:chExt cx="1085458" cy="86177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4683" y="2789335"/>
              <a:ext cx="1085458" cy="861771"/>
            </a:xfrm>
            <a:prstGeom prst="roundRect">
              <a:avLst>
                <a:gd name="adj" fmla="val 87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7" t="26315" r="21055" b="26654"/>
            <a:stretch/>
          </p:blipFill>
          <p:spPr>
            <a:xfrm>
              <a:off x="99331" y="2831126"/>
              <a:ext cx="940090" cy="773134"/>
            </a:xfrm>
            <a:prstGeom prst="rect">
              <a:avLst/>
            </a:prstGeom>
          </p:spPr>
        </p:pic>
      </p:grp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34" y="3512779"/>
            <a:ext cx="1314344" cy="13143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4678309" y="3651106"/>
            <a:ext cx="2414951" cy="1011738"/>
            <a:chOff x="2763756" y="3651106"/>
            <a:chExt cx="2414951" cy="10117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897644" y="3764813"/>
              <a:ext cx="1281063" cy="78244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txBody>
            <a:bodyPr vert="horz" wrap="square" lIns="117528" tIns="58760" rIns="117528" bIns="587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181100" fontAlgn="base" latinLnBrk="1">
                <a:spcBef>
                  <a:spcPct val="0"/>
                </a:spcBef>
                <a:spcAft>
                  <a:spcPct val="0"/>
                </a:spcAft>
              </a:pPr>
              <a:endParaRPr lang="ko-KR" altLang="en-US" sz="4400" dirty="0">
                <a:solidFill>
                  <a:schemeClr val="tx1"/>
                </a:solidFill>
                <a:latin typeface="Segoe UI" panose="020B0502040204020203" pitchFamily="34" charset="0"/>
                <a:ea typeface="함초롬돋움" panose="020B0604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763756" y="3651106"/>
              <a:ext cx="1532820" cy="1011738"/>
              <a:chOff x="19606628" y="6206093"/>
              <a:chExt cx="3791779" cy="2502770"/>
            </a:xfrm>
          </p:grpSpPr>
          <p:sp>
            <p:nvSpPr>
              <p:cNvPr id="50" name="자유형 49"/>
              <p:cNvSpPr/>
              <p:nvPr/>
            </p:nvSpPr>
            <p:spPr bwMode="auto">
              <a:xfrm>
                <a:off x="19606628" y="6597650"/>
                <a:ext cx="1708150" cy="1765300"/>
              </a:xfrm>
              <a:custGeom>
                <a:avLst/>
                <a:gdLst>
                  <a:gd name="connsiteX0" fmla="*/ 1619250 w 1708150"/>
                  <a:gd name="connsiteY0" fmla="*/ 0 h 1765300"/>
                  <a:gd name="connsiteX1" fmla="*/ 0 w 1708150"/>
                  <a:gd name="connsiteY1" fmla="*/ 838200 h 1765300"/>
                  <a:gd name="connsiteX2" fmla="*/ 19050 w 1708150"/>
                  <a:gd name="connsiteY2" fmla="*/ 895350 h 1765300"/>
                  <a:gd name="connsiteX3" fmla="*/ 1708150 w 1708150"/>
                  <a:gd name="connsiteY3" fmla="*/ 1765300 h 1765300"/>
                  <a:gd name="connsiteX4" fmla="*/ 1619250 w 1708150"/>
                  <a:gd name="connsiteY4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8150" h="1765300">
                    <a:moveTo>
                      <a:pt x="1619250" y="0"/>
                    </a:moveTo>
                    <a:lnTo>
                      <a:pt x="0" y="838200"/>
                    </a:lnTo>
                    <a:lnTo>
                      <a:pt x="19050" y="895350"/>
                    </a:lnTo>
                    <a:lnTo>
                      <a:pt x="1708150" y="1765300"/>
                    </a:lnTo>
                    <a:lnTo>
                      <a:pt x="1619250" y="0"/>
                    </a:lnTo>
                    <a:close/>
                  </a:path>
                </a:pathLst>
              </a:custGeom>
              <a:solidFill>
                <a:srgbClr val="BFBFBF">
                  <a:alpha val="50196"/>
                </a:srgbClr>
              </a:solidFill>
              <a:ln w="19050"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117528" tIns="58760" rIns="117528" bIns="5876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11811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4400" b="0" i="0" dirty="0" smtClean="0">
                  <a:solidFill>
                    <a:schemeClr val="tx1"/>
                  </a:solidFill>
                  <a:latin typeface="Segoe UI" panose="020B0502040204020203" pitchFamily="34" charset="0"/>
                  <a:ea typeface="함초롬돋움" panose="020B0604000101010101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20889953" y="6206093"/>
                <a:ext cx="2508454" cy="2502770"/>
                <a:chOff x="21387606" y="6720443"/>
                <a:chExt cx="2508454" cy="2502770"/>
              </a:xfrm>
            </p:grpSpPr>
            <p:sp>
              <p:nvSpPr>
                <p:cNvPr id="52" name="타원 51"/>
                <p:cNvSpPr/>
                <p:nvPr/>
              </p:nvSpPr>
              <p:spPr bwMode="auto">
                <a:xfrm>
                  <a:off x="21397943" y="6720443"/>
                  <a:ext cx="2498117" cy="249811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  <a:extLst/>
              </p:spPr>
              <p:txBody>
                <a:bodyPr vert="horz" wrap="square" lIns="117528" tIns="58760" rIns="117528" bIns="5876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11811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4400" b="0" i="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함초롬돋움" panose="020B0604000101010101" pitchFamily="50" charset="-127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0516" t="14532" r="21707" b="17692"/>
                <a:stretch/>
              </p:blipFill>
              <p:spPr>
                <a:xfrm>
                  <a:off x="21398969" y="6732815"/>
                  <a:ext cx="2486776" cy="247498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sp>
              <p:nvSpPr>
                <p:cNvPr id="54" name="타원 53"/>
                <p:cNvSpPr/>
                <p:nvPr/>
              </p:nvSpPr>
              <p:spPr bwMode="auto">
                <a:xfrm>
                  <a:off x="21387606" y="6725096"/>
                  <a:ext cx="2498117" cy="2498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/>
              </p:spPr>
              <p:txBody>
                <a:bodyPr vert="horz" wrap="square" lIns="117528" tIns="58760" rIns="117528" bIns="5876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11811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4400" b="0" i="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함초롬돋움" panose="020B0604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9" name="직사각형 48"/>
            <p:cNvSpPr/>
            <p:nvPr/>
          </p:nvSpPr>
          <p:spPr>
            <a:xfrm>
              <a:off x="4349093" y="3802090"/>
              <a:ext cx="7185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prstClr val="black"/>
                  </a:solidFill>
                </a:rPr>
                <a:t>Hard</a:t>
              </a:r>
            </a:p>
            <a:p>
              <a:pPr algn="ctr"/>
              <a:r>
                <a:rPr lang="en-US" altLang="ko-KR" sz="2000" b="1" dirty="0" smtClean="0">
                  <a:solidFill>
                    <a:prstClr val="black"/>
                  </a:solidFill>
                </a:rPr>
                <a:t>Error</a:t>
              </a:r>
              <a:endParaRPr lang="ko-KR" altLang="en-US" sz="16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050740" y="3476939"/>
            <a:ext cx="2458014" cy="1189667"/>
            <a:chOff x="136187" y="3476939"/>
            <a:chExt cx="2458014" cy="118966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36187" y="3740569"/>
              <a:ext cx="1281063" cy="78244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txBody>
            <a:bodyPr vert="horz" wrap="square" lIns="117528" tIns="58760" rIns="117528" bIns="587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181100" fontAlgn="base" latinLnBrk="1">
                <a:spcBef>
                  <a:spcPct val="0"/>
                </a:spcBef>
                <a:spcAft>
                  <a:spcPct val="0"/>
                </a:spcAft>
              </a:pPr>
              <a:endParaRPr lang="ko-KR" altLang="en-US" sz="4400" dirty="0">
                <a:solidFill>
                  <a:schemeClr val="tx1"/>
                </a:solidFill>
                <a:latin typeface="Segoe UI" panose="020B0502040204020203" pitchFamily="34" charset="0"/>
                <a:ea typeface="함초롬돋움" panose="020B0604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072638" y="3654868"/>
              <a:ext cx="1521563" cy="1011738"/>
              <a:chOff x="6071675" y="6205846"/>
              <a:chExt cx="3763933" cy="2502770"/>
            </a:xfrm>
          </p:grpSpPr>
          <p:sp>
            <p:nvSpPr>
              <p:cNvPr id="60" name="자유형 59"/>
              <p:cNvSpPr/>
              <p:nvPr/>
            </p:nvSpPr>
            <p:spPr bwMode="auto">
              <a:xfrm flipH="1">
                <a:off x="8127457" y="6597403"/>
                <a:ext cx="1708151" cy="1765301"/>
              </a:xfrm>
              <a:custGeom>
                <a:avLst/>
                <a:gdLst>
                  <a:gd name="connsiteX0" fmla="*/ 1619250 w 1708150"/>
                  <a:gd name="connsiteY0" fmla="*/ 0 h 1765300"/>
                  <a:gd name="connsiteX1" fmla="*/ 0 w 1708150"/>
                  <a:gd name="connsiteY1" fmla="*/ 838200 h 1765300"/>
                  <a:gd name="connsiteX2" fmla="*/ 19050 w 1708150"/>
                  <a:gd name="connsiteY2" fmla="*/ 895350 h 1765300"/>
                  <a:gd name="connsiteX3" fmla="*/ 1708150 w 1708150"/>
                  <a:gd name="connsiteY3" fmla="*/ 1765300 h 1765300"/>
                  <a:gd name="connsiteX4" fmla="*/ 1619250 w 1708150"/>
                  <a:gd name="connsiteY4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8150" h="1765300">
                    <a:moveTo>
                      <a:pt x="1619250" y="0"/>
                    </a:moveTo>
                    <a:lnTo>
                      <a:pt x="0" y="838200"/>
                    </a:lnTo>
                    <a:lnTo>
                      <a:pt x="19050" y="895350"/>
                    </a:lnTo>
                    <a:lnTo>
                      <a:pt x="1708150" y="1765300"/>
                    </a:lnTo>
                    <a:lnTo>
                      <a:pt x="1619250" y="0"/>
                    </a:lnTo>
                    <a:close/>
                  </a:path>
                </a:pathLst>
              </a:custGeom>
              <a:solidFill>
                <a:srgbClr val="BFBFBF">
                  <a:alpha val="50196"/>
                </a:srgbClr>
              </a:solidFill>
              <a:ln w="19050"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117528" tIns="58760" rIns="117528" bIns="5876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11811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4400" b="0" i="0" dirty="0" smtClean="0">
                  <a:solidFill>
                    <a:schemeClr val="tx1"/>
                  </a:solidFill>
                  <a:latin typeface="Segoe UI" panose="020B0502040204020203" pitchFamily="34" charset="0"/>
                  <a:ea typeface="함초롬돋움" panose="020B0604000101010101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6071675" y="6205846"/>
                <a:ext cx="2508454" cy="2502770"/>
                <a:chOff x="8477875" y="6720443"/>
                <a:chExt cx="2508454" cy="2502770"/>
              </a:xfrm>
            </p:grpSpPr>
            <p:sp>
              <p:nvSpPr>
                <p:cNvPr id="62" name="타원 61"/>
                <p:cNvSpPr/>
                <p:nvPr/>
              </p:nvSpPr>
              <p:spPr bwMode="auto">
                <a:xfrm>
                  <a:off x="8488212" y="6720443"/>
                  <a:ext cx="2498117" cy="249811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/>
                <a:extLst/>
              </p:spPr>
              <p:txBody>
                <a:bodyPr vert="horz" wrap="square" lIns="117528" tIns="58760" rIns="117528" bIns="5876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11811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4400" b="0" i="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함초롬돋움" panose="020B0604000101010101" pitchFamily="50" charset="-127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1874" t="15304" r="20938" b="17508"/>
                <a:stretch/>
              </p:blipFill>
              <p:spPr>
                <a:xfrm>
                  <a:off x="8489780" y="6749169"/>
                  <a:ext cx="2477388" cy="2464738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sp>
              <p:nvSpPr>
                <p:cNvPr id="64" name="타원 63"/>
                <p:cNvSpPr/>
                <p:nvPr/>
              </p:nvSpPr>
              <p:spPr bwMode="auto">
                <a:xfrm>
                  <a:off x="8477875" y="6725096"/>
                  <a:ext cx="2498117" cy="2498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  <a:extLst/>
              </p:spPr>
              <p:txBody>
                <a:bodyPr vert="horz" wrap="square" lIns="117528" tIns="58760" rIns="117528" bIns="5876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11811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4400" b="0" i="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함초롬돋움" panose="020B0604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8" name="번개 57"/>
            <p:cNvSpPr/>
            <p:nvPr/>
          </p:nvSpPr>
          <p:spPr>
            <a:xfrm flipH="1">
              <a:off x="1613785" y="3476939"/>
              <a:ext cx="293792" cy="527259"/>
            </a:xfrm>
            <a:prstGeom prst="lightningBolt">
              <a:avLst/>
            </a:prstGeom>
            <a:solidFill>
              <a:srgbClr val="FFCCCC"/>
            </a:solidFill>
            <a:ln w="28575" cap="flat" cmpd="sng" algn="ctr">
              <a:solidFill>
                <a:srgbClr val="C751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5455" y="3777846"/>
              <a:ext cx="7185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prstClr val="black"/>
                  </a:solidFill>
                </a:rPr>
                <a:t>Soft</a:t>
              </a:r>
            </a:p>
            <a:p>
              <a:pPr algn="ctr"/>
              <a:r>
                <a:rPr lang="en-US" altLang="ko-KR" sz="2000" b="1" dirty="0" smtClean="0">
                  <a:solidFill>
                    <a:prstClr val="black"/>
                  </a:solidFill>
                </a:rPr>
                <a:t>Error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4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29305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31684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44</Words>
  <Application>Microsoft Office PowerPoint</Application>
  <PresentationFormat>화면 슬라이드 쇼(16:9)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Calibri</vt:lpstr>
      <vt:lpstr>함초롬돋움</vt:lpstr>
      <vt:lpstr>Segoe UI</vt:lpstr>
      <vt:lpstr>Arial</vt:lpstr>
      <vt:lpstr>Office Theme</vt:lpstr>
      <vt:lpstr>A Software-Level Redundant MultiThreading for Soft/Hard Error Detection and Recovery</vt:lpstr>
      <vt:lpstr>FISHER: FlexIble Soft and Hard Error Resiliency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 by Jano Gebelein</dc:title>
  <dc:creator>Jano Gebelein</dc:creator>
  <cp:lastModifiedBy>SoHwiSoo</cp:lastModifiedBy>
  <cp:revision>90</cp:revision>
  <dcterms:created xsi:type="dcterms:W3CDTF">2016-09-12T10:42:56Z</dcterms:created>
  <dcterms:modified xsi:type="dcterms:W3CDTF">2019-03-20T12:03:28Z</dcterms:modified>
</cp:coreProperties>
</file>