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309" r:id="rId3"/>
    <p:sldId id="297" r:id="rId4"/>
    <p:sldId id="298" r:id="rId5"/>
    <p:sldId id="259" r:id="rId6"/>
    <p:sldId id="263" r:id="rId7"/>
    <p:sldId id="265" r:id="rId8"/>
    <p:sldId id="321" r:id="rId9"/>
    <p:sldId id="322" r:id="rId10"/>
    <p:sldId id="324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42" r:id="rId21"/>
    <p:sldId id="337" r:id="rId22"/>
    <p:sldId id="338" r:id="rId23"/>
    <p:sldId id="339" r:id="rId24"/>
    <p:sldId id="340" r:id="rId25"/>
    <p:sldId id="353" r:id="rId26"/>
    <p:sldId id="354" r:id="rId27"/>
    <p:sldId id="355" r:id="rId28"/>
    <p:sldId id="277" r:id="rId29"/>
    <p:sldId id="343" r:id="rId30"/>
    <p:sldId id="348" r:id="rId31"/>
    <p:sldId id="349" r:id="rId32"/>
    <p:sldId id="347" r:id="rId33"/>
    <p:sldId id="346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00"/>
    <a:srgbClr val="209FDB"/>
    <a:srgbClr val="2094CB"/>
    <a:srgbClr val="86C757"/>
    <a:srgbClr val="1A759F"/>
    <a:srgbClr val="21B1F6"/>
    <a:srgbClr val="FFAA49"/>
    <a:srgbClr val="FFC683"/>
    <a:srgbClr val="F7C4A2"/>
    <a:srgbClr val="FFC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6"/>
    <p:restoredTop sz="94585"/>
  </p:normalViewPr>
  <p:slideViewPr>
    <p:cSldViewPr snapToGrid="0" snapToObjects="1">
      <p:cViewPr varScale="1">
        <p:scale>
          <a:sx n="108" d="100"/>
          <a:sy n="108" d="100"/>
        </p:scale>
        <p:origin x="3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Balasubramanian" userId="48a25ac9-5ecf-4b28-ab97-7125d582c313" providerId="ADAL" clId="{DEE83384-2A85-40AE-8498-26817BEABE72}"/>
    <pc:docChg chg="custSel modSld">
      <pc:chgData name="Mahesh Balasubramanian" userId="48a25ac9-5ecf-4b28-ab97-7125d582c313" providerId="ADAL" clId="{DEE83384-2A85-40AE-8498-26817BEABE72}" dt="2023-03-14T03:29:20.570" v="32" actId="478"/>
      <pc:docMkLst>
        <pc:docMk/>
      </pc:docMkLst>
      <pc:sldChg chg="delSp mod delAnim">
        <pc:chgData name="Mahesh Balasubramanian" userId="48a25ac9-5ecf-4b28-ab97-7125d582c313" providerId="ADAL" clId="{DEE83384-2A85-40AE-8498-26817BEABE72}" dt="2023-03-14T03:27:12.194" v="0" actId="478"/>
        <pc:sldMkLst>
          <pc:docMk/>
          <pc:sldMk cId="947707241" sldId="257"/>
        </pc:sldMkLst>
        <pc:picChg chg="del">
          <ac:chgData name="Mahesh Balasubramanian" userId="48a25ac9-5ecf-4b28-ab97-7125d582c313" providerId="ADAL" clId="{DEE83384-2A85-40AE-8498-26817BEABE72}" dt="2023-03-14T03:27:12.194" v="0" actId="478"/>
          <ac:picMkLst>
            <pc:docMk/>
            <pc:sldMk cId="947707241" sldId="257"/>
            <ac:picMk id="24" creationId="{22E39B32-0B5E-4ED8-B5AA-D865595ABB33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29.268" v="4" actId="478"/>
        <pc:sldMkLst>
          <pc:docMk/>
          <pc:sldMk cId="291447224" sldId="259"/>
        </pc:sldMkLst>
        <pc:picChg chg="del">
          <ac:chgData name="Mahesh Balasubramanian" userId="48a25ac9-5ecf-4b28-ab97-7125d582c313" providerId="ADAL" clId="{DEE83384-2A85-40AE-8498-26817BEABE72}" dt="2023-03-14T03:27:29.268" v="4" actId="478"/>
          <ac:picMkLst>
            <pc:docMk/>
            <pc:sldMk cId="291447224" sldId="259"/>
            <ac:picMk id="11" creationId="{CB19EE22-F69B-4214-BAA8-D343B881ECB0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33.152" v="5" actId="478"/>
        <pc:sldMkLst>
          <pc:docMk/>
          <pc:sldMk cId="4053344640" sldId="263"/>
        </pc:sldMkLst>
        <pc:picChg chg="del">
          <ac:chgData name="Mahesh Balasubramanian" userId="48a25ac9-5ecf-4b28-ab97-7125d582c313" providerId="ADAL" clId="{DEE83384-2A85-40AE-8498-26817BEABE72}" dt="2023-03-14T03:27:33.152" v="5" actId="478"/>
          <ac:picMkLst>
            <pc:docMk/>
            <pc:sldMk cId="4053344640" sldId="263"/>
            <ac:picMk id="4" creationId="{F4E264C8-3B75-4A14-8816-9B947AFFEFCF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37.517" v="6" actId="478"/>
        <pc:sldMkLst>
          <pc:docMk/>
          <pc:sldMk cId="867225060" sldId="265"/>
        </pc:sldMkLst>
        <pc:picChg chg="del">
          <ac:chgData name="Mahesh Balasubramanian" userId="48a25ac9-5ecf-4b28-ab97-7125d582c313" providerId="ADAL" clId="{DEE83384-2A85-40AE-8498-26817BEABE72}" dt="2023-03-14T03:27:37.517" v="6" actId="478"/>
          <ac:picMkLst>
            <pc:docMk/>
            <pc:sldMk cId="867225060" sldId="265"/>
            <ac:picMk id="24" creationId="{212A2ED0-D692-4570-A4C2-D8D2CC6832E4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58.606" v="26" actId="478"/>
        <pc:sldMkLst>
          <pc:docMk/>
          <pc:sldMk cId="838417068" sldId="277"/>
        </pc:sldMkLst>
        <pc:picChg chg="del">
          <ac:chgData name="Mahesh Balasubramanian" userId="48a25ac9-5ecf-4b28-ab97-7125d582c313" providerId="ADAL" clId="{DEE83384-2A85-40AE-8498-26817BEABE72}" dt="2023-03-14T03:28:58.606" v="26" actId="478"/>
          <ac:picMkLst>
            <pc:docMk/>
            <pc:sldMk cId="838417068" sldId="277"/>
            <ac:picMk id="13" creationId="{01F62242-59FF-4975-A48A-E697E1E59D86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9:20.570" v="32" actId="478"/>
        <pc:sldMkLst>
          <pc:docMk/>
          <pc:sldMk cId="1321398950" sldId="282"/>
        </pc:sldMkLst>
        <pc:picChg chg="del">
          <ac:chgData name="Mahesh Balasubramanian" userId="48a25ac9-5ecf-4b28-ab97-7125d582c313" providerId="ADAL" clId="{DEE83384-2A85-40AE-8498-26817BEABE72}" dt="2023-03-14T03:29:20.570" v="32" actId="478"/>
          <ac:picMkLst>
            <pc:docMk/>
            <pc:sldMk cId="1321398950" sldId="282"/>
            <ac:picMk id="21" creationId="{B030BE07-A7C8-404F-BB79-1D12FB7D1759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20.371" v="2" actId="478"/>
        <pc:sldMkLst>
          <pc:docMk/>
          <pc:sldMk cId="182244716" sldId="297"/>
        </pc:sldMkLst>
        <pc:picChg chg="del">
          <ac:chgData name="Mahesh Balasubramanian" userId="48a25ac9-5ecf-4b28-ab97-7125d582c313" providerId="ADAL" clId="{DEE83384-2A85-40AE-8498-26817BEABE72}" dt="2023-03-14T03:27:20.371" v="2" actId="478"/>
          <ac:picMkLst>
            <pc:docMk/>
            <pc:sldMk cId="182244716" sldId="297"/>
            <ac:picMk id="13" creationId="{8809E2C8-E082-4D23-AD9B-61867CB0AEFA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23.640" v="3" actId="478"/>
        <pc:sldMkLst>
          <pc:docMk/>
          <pc:sldMk cId="2097037408" sldId="298"/>
        </pc:sldMkLst>
        <pc:picChg chg="del">
          <ac:chgData name="Mahesh Balasubramanian" userId="48a25ac9-5ecf-4b28-ab97-7125d582c313" providerId="ADAL" clId="{DEE83384-2A85-40AE-8498-26817BEABE72}" dt="2023-03-14T03:27:23.640" v="3" actId="478"/>
          <ac:picMkLst>
            <pc:docMk/>
            <pc:sldMk cId="2097037408" sldId="298"/>
            <ac:picMk id="6" creationId="{BF72CF73-D97E-48F1-86EE-0CF51DB49920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16.565" v="1" actId="478"/>
        <pc:sldMkLst>
          <pc:docMk/>
          <pc:sldMk cId="1226243849" sldId="309"/>
        </pc:sldMkLst>
        <pc:picChg chg="del">
          <ac:chgData name="Mahesh Balasubramanian" userId="48a25ac9-5ecf-4b28-ab97-7125d582c313" providerId="ADAL" clId="{DEE83384-2A85-40AE-8498-26817BEABE72}" dt="2023-03-14T03:27:16.565" v="1" actId="478"/>
          <ac:picMkLst>
            <pc:docMk/>
            <pc:sldMk cId="1226243849" sldId="309"/>
            <ac:picMk id="35" creationId="{2D576F50-142D-48D1-9B91-B144B27809F5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42.321" v="7" actId="478"/>
        <pc:sldMkLst>
          <pc:docMk/>
          <pc:sldMk cId="1998196993" sldId="321"/>
        </pc:sldMkLst>
        <pc:picChg chg="del">
          <ac:chgData name="Mahesh Balasubramanian" userId="48a25ac9-5ecf-4b28-ab97-7125d582c313" providerId="ADAL" clId="{DEE83384-2A85-40AE-8498-26817BEABE72}" dt="2023-03-14T03:27:42.321" v="7" actId="478"/>
          <ac:picMkLst>
            <pc:docMk/>
            <pc:sldMk cId="1998196993" sldId="321"/>
            <ac:picMk id="5" creationId="{DF76CA5B-C5C0-40AA-969F-E27F2CFBD297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46.326" v="8" actId="478"/>
        <pc:sldMkLst>
          <pc:docMk/>
          <pc:sldMk cId="3287616977" sldId="322"/>
        </pc:sldMkLst>
        <pc:picChg chg="del">
          <ac:chgData name="Mahesh Balasubramanian" userId="48a25ac9-5ecf-4b28-ab97-7125d582c313" providerId="ADAL" clId="{DEE83384-2A85-40AE-8498-26817BEABE72}" dt="2023-03-14T03:27:46.326" v="8" actId="478"/>
          <ac:picMkLst>
            <pc:docMk/>
            <pc:sldMk cId="3287616977" sldId="322"/>
            <ac:picMk id="7" creationId="{7C6C7178-7C74-44B8-B35E-43B7428DD5C8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50.299" v="9" actId="478"/>
        <pc:sldMkLst>
          <pc:docMk/>
          <pc:sldMk cId="2250924191" sldId="324"/>
        </pc:sldMkLst>
        <pc:picChg chg="del">
          <ac:chgData name="Mahesh Balasubramanian" userId="48a25ac9-5ecf-4b28-ab97-7125d582c313" providerId="ADAL" clId="{DEE83384-2A85-40AE-8498-26817BEABE72}" dt="2023-03-14T03:27:50.299" v="9" actId="478"/>
          <ac:picMkLst>
            <pc:docMk/>
            <pc:sldMk cId="2250924191" sldId="324"/>
            <ac:picMk id="26" creationId="{CE2C29B8-5467-4180-ABDF-37E56C4B79F0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53.939" v="10" actId="478"/>
        <pc:sldMkLst>
          <pc:docMk/>
          <pc:sldMk cId="3491090199" sldId="326"/>
        </pc:sldMkLst>
        <pc:picChg chg="del">
          <ac:chgData name="Mahesh Balasubramanian" userId="48a25ac9-5ecf-4b28-ab97-7125d582c313" providerId="ADAL" clId="{DEE83384-2A85-40AE-8498-26817BEABE72}" dt="2023-03-14T03:27:53.939" v="10" actId="478"/>
          <ac:picMkLst>
            <pc:docMk/>
            <pc:sldMk cId="3491090199" sldId="326"/>
            <ac:picMk id="4" creationId="{025DD10A-6E03-4145-946E-71879490627F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7:59.217" v="11" actId="478"/>
        <pc:sldMkLst>
          <pc:docMk/>
          <pc:sldMk cId="2539372285" sldId="328"/>
        </pc:sldMkLst>
        <pc:picChg chg="del">
          <ac:chgData name="Mahesh Balasubramanian" userId="48a25ac9-5ecf-4b28-ab97-7125d582c313" providerId="ADAL" clId="{DEE83384-2A85-40AE-8498-26817BEABE72}" dt="2023-03-14T03:27:59.217" v="11" actId="478"/>
          <ac:picMkLst>
            <pc:docMk/>
            <pc:sldMk cId="2539372285" sldId="328"/>
            <ac:picMk id="4" creationId="{CBF63A36-9DEE-467B-BA24-BA3F861D24FA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02.868" v="12" actId="478"/>
        <pc:sldMkLst>
          <pc:docMk/>
          <pc:sldMk cId="1187404240" sldId="329"/>
        </pc:sldMkLst>
        <pc:picChg chg="del">
          <ac:chgData name="Mahesh Balasubramanian" userId="48a25ac9-5ecf-4b28-ab97-7125d582c313" providerId="ADAL" clId="{DEE83384-2A85-40AE-8498-26817BEABE72}" dt="2023-03-14T03:28:02.868" v="12" actId="478"/>
          <ac:picMkLst>
            <pc:docMk/>
            <pc:sldMk cId="1187404240" sldId="329"/>
            <ac:picMk id="4" creationId="{43D63C50-64D0-4239-94B7-BAB6FB712832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06.401" v="13" actId="478"/>
        <pc:sldMkLst>
          <pc:docMk/>
          <pc:sldMk cId="3433510232" sldId="330"/>
        </pc:sldMkLst>
        <pc:picChg chg="del">
          <ac:chgData name="Mahesh Balasubramanian" userId="48a25ac9-5ecf-4b28-ab97-7125d582c313" providerId="ADAL" clId="{DEE83384-2A85-40AE-8498-26817BEABE72}" dt="2023-03-14T03:28:06.401" v="13" actId="478"/>
          <ac:picMkLst>
            <pc:docMk/>
            <pc:sldMk cId="3433510232" sldId="330"/>
            <ac:picMk id="4" creationId="{D8BE64C2-6A06-4230-828F-815D3E29C7AF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09.934" v="14" actId="478"/>
        <pc:sldMkLst>
          <pc:docMk/>
          <pc:sldMk cId="2942147970" sldId="331"/>
        </pc:sldMkLst>
        <pc:picChg chg="del">
          <ac:chgData name="Mahesh Balasubramanian" userId="48a25ac9-5ecf-4b28-ab97-7125d582c313" providerId="ADAL" clId="{DEE83384-2A85-40AE-8498-26817BEABE72}" dt="2023-03-14T03:28:09.934" v="14" actId="478"/>
          <ac:picMkLst>
            <pc:docMk/>
            <pc:sldMk cId="2942147970" sldId="331"/>
            <ac:picMk id="4" creationId="{028C6FF0-599A-45EB-9606-565C4BB5D4CA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13.312" v="15" actId="478"/>
        <pc:sldMkLst>
          <pc:docMk/>
          <pc:sldMk cId="347332727" sldId="332"/>
        </pc:sldMkLst>
        <pc:picChg chg="del">
          <ac:chgData name="Mahesh Balasubramanian" userId="48a25ac9-5ecf-4b28-ab97-7125d582c313" providerId="ADAL" clId="{DEE83384-2A85-40AE-8498-26817BEABE72}" dt="2023-03-14T03:28:13.312" v="15" actId="478"/>
          <ac:picMkLst>
            <pc:docMk/>
            <pc:sldMk cId="347332727" sldId="332"/>
            <ac:picMk id="4" creationId="{031160B1-0DD7-47F3-8FC0-D2F9A2A2334E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17.516" v="16" actId="478"/>
        <pc:sldMkLst>
          <pc:docMk/>
          <pc:sldMk cId="1637286356" sldId="333"/>
        </pc:sldMkLst>
        <pc:picChg chg="del">
          <ac:chgData name="Mahesh Balasubramanian" userId="48a25ac9-5ecf-4b28-ab97-7125d582c313" providerId="ADAL" clId="{DEE83384-2A85-40AE-8498-26817BEABE72}" dt="2023-03-14T03:28:17.516" v="16" actId="478"/>
          <ac:picMkLst>
            <pc:docMk/>
            <pc:sldMk cId="1637286356" sldId="333"/>
            <ac:picMk id="4" creationId="{0DB0C6B8-DF1C-4F89-99BF-91471CBF5916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20.760" v="17" actId="478"/>
        <pc:sldMkLst>
          <pc:docMk/>
          <pc:sldMk cId="1106242439" sldId="334"/>
        </pc:sldMkLst>
        <pc:picChg chg="del">
          <ac:chgData name="Mahesh Balasubramanian" userId="48a25ac9-5ecf-4b28-ab97-7125d582c313" providerId="ADAL" clId="{DEE83384-2A85-40AE-8498-26817BEABE72}" dt="2023-03-14T03:28:20.760" v="17" actId="478"/>
          <ac:picMkLst>
            <pc:docMk/>
            <pc:sldMk cId="1106242439" sldId="334"/>
            <ac:picMk id="5" creationId="{F530C973-1E94-4E1D-A0FE-6098E4656FEF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28.992" v="19" actId="478"/>
        <pc:sldMkLst>
          <pc:docMk/>
          <pc:sldMk cId="813366894" sldId="337"/>
        </pc:sldMkLst>
        <pc:picChg chg="del">
          <ac:chgData name="Mahesh Balasubramanian" userId="48a25ac9-5ecf-4b28-ab97-7125d582c313" providerId="ADAL" clId="{DEE83384-2A85-40AE-8498-26817BEABE72}" dt="2023-03-14T03:28:28.992" v="19" actId="478"/>
          <ac:picMkLst>
            <pc:docMk/>
            <pc:sldMk cId="813366894" sldId="337"/>
            <ac:picMk id="4" creationId="{5EB8E00F-E739-485E-A549-E5199F245814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32.559" v="20" actId="478"/>
        <pc:sldMkLst>
          <pc:docMk/>
          <pc:sldMk cId="3879338515" sldId="338"/>
        </pc:sldMkLst>
        <pc:picChg chg="del">
          <ac:chgData name="Mahesh Balasubramanian" userId="48a25ac9-5ecf-4b28-ab97-7125d582c313" providerId="ADAL" clId="{DEE83384-2A85-40AE-8498-26817BEABE72}" dt="2023-03-14T03:28:32.559" v="20" actId="478"/>
          <ac:picMkLst>
            <pc:docMk/>
            <pc:sldMk cId="3879338515" sldId="338"/>
            <ac:picMk id="4" creationId="{68EE4937-D2FB-450B-9531-DF87AB38C21F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36.550" v="21" actId="478"/>
        <pc:sldMkLst>
          <pc:docMk/>
          <pc:sldMk cId="595477528" sldId="339"/>
        </pc:sldMkLst>
        <pc:picChg chg="del">
          <ac:chgData name="Mahesh Balasubramanian" userId="48a25ac9-5ecf-4b28-ab97-7125d582c313" providerId="ADAL" clId="{DEE83384-2A85-40AE-8498-26817BEABE72}" dt="2023-03-14T03:28:36.550" v="21" actId="478"/>
          <ac:picMkLst>
            <pc:docMk/>
            <pc:sldMk cId="595477528" sldId="339"/>
            <ac:picMk id="6" creationId="{CFEF0B30-B115-48B5-AFAD-5CF703FC301B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42.707" v="22" actId="478"/>
        <pc:sldMkLst>
          <pc:docMk/>
          <pc:sldMk cId="3077834445" sldId="340"/>
        </pc:sldMkLst>
        <pc:picChg chg="del">
          <ac:chgData name="Mahesh Balasubramanian" userId="48a25ac9-5ecf-4b28-ab97-7125d582c313" providerId="ADAL" clId="{DEE83384-2A85-40AE-8498-26817BEABE72}" dt="2023-03-14T03:28:42.707" v="22" actId="478"/>
          <ac:picMkLst>
            <pc:docMk/>
            <pc:sldMk cId="3077834445" sldId="340"/>
            <ac:picMk id="4" creationId="{2C62A98A-7987-48FC-A2BA-6B9362F5CBE3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25.738" v="18" actId="478"/>
        <pc:sldMkLst>
          <pc:docMk/>
          <pc:sldMk cId="2484580652" sldId="342"/>
        </pc:sldMkLst>
        <pc:picChg chg="del">
          <ac:chgData name="Mahesh Balasubramanian" userId="48a25ac9-5ecf-4b28-ab97-7125d582c313" providerId="ADAL" clId="{DEE83384-2A85-40AE-8498-26817BEABE72}" dt="2023-03-14T03:28:25.738" v="18" actId="478"/>
          <ac:picMkLst>
            <pc:docMk/>
            <pc:sldMk cId="2484580652" sldId="342"/>
            <ac:picMk id="7" creationId="{4BDD18CA-C622-476C-BADA-F89D92FF5EEF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9:03.227" v="27" actId="478"/>
        <pc:sldMkLst>
          <pc:docMk/>
          <pc:sldMk cId="3421991593" sldId="343"/>
        </pc:sldMkLst>
        <pc:picChg chg="del">
          <ac:chgData name="Mahesh Balasubramanian" userId="48a25ac9-5ecf-4b28-ab97-7125d582c313" providerId="ADAL" clId="{DEE83384-2A85-40AE-8498-26817BEABE72}" dt="2023-03-14T03:29:03.227" v="27" actId="478"/>
          <ac:picMkLst>
            <pc:docMk/>
            <pc:sldMk cId="3421991593" sldId="343"/>
            <ac:picMk id="10" creationId="{1C031E22-B4C3-4314-B3AB-822324E6ECD7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9:17.659" v="31" actId="478"/>
        <pc:sldMkLst>
          <pc:docMk/>
          <pc:sldMk cId="3066522468" sldId="346"/>
        </pc:sldMkLst>
        <pc:picChg chg="del">
          <ac:chgData name="Mahesh Balasubramanian" userId="48a25ac9-5ecf-4b28-ab97-7125d582c313" providerId="ADAL" clId="{DEE83384-2A85-40AE-8498-26817BEABE72}" dt="2023-03-14T03:29:17.659" v="31" actId="478"/>
          <ac:picMkLst>
            <pc:docMk/>
            <pc:sldMk cId="3066522468" sldId="346"/>
            <ac:picMk id="8" creationId="{1717B590-1DAC-468C-B962-51EB4FDF899E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9:14.722" v="30" actId="478"/>
        <pc:sldMkLst>
          <pc:docMk/>
          <pc:sldMk cId="3338837557" sldId="347"/>
        </pc:sldMkLst>
        <pc:picChg chg="del">
          <ac:chgData name="Mahesh Balasubramanian" userId="48a25ac9-5ecf-4b28-ab97-7125d582c313" providerId="ADAL" clId="{DEE83384-2A85-40AE-8498-26817BEABE72}" dt="2023-03-14T03:29:14.722" v="30" actId="478"/>
          <ac:picMkLst>
            <pc:docMk/>
            <pc:sldMk cId="3338837557" sldId="347"/>
            <ac:picMk id="15" creationId="{FFA96E1B-2F70-496E-821F-4983F0B43A56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9:06.428" v="28" actId="478"/>
        <pc:sldMkLst>
          <pc:docMk/>
          <pc:sldMk cId="1639468437" sldId="348"/>
        </pc:sldMkLst>
        <pc:picChg chg="del">
          <ac:chgData name="Mahesh Balasubramanian" userId="48a25ac9-5ecf-4b28-ab97-7125d582c313" providerId="ADAL" clId="{DEE83384-2A85-40AE-8498-26817BEABE72}" dt="2023-03-14T03:29:06.428" v="28" actId="478"/>
          <ac:picMkLst>
            <pc:docMk/>
            <pc:sldMk cId="1639468437" sldId="348"/>
            <ac:picMk id="4" creationId="{EEA588D4-8D89-4DA1-BE6E-C73662274608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9:09.620" v="29" actId="478"/>
        <pc:sldMkLst>
          <pc:docMk/>
          <pc:sldMk cId="3964245846" sldId="349"/>
        </pc:sldMkLst>
        <pc:picChg chg="del">
          <ac:chgData name="Mahesh Balasubramanian" userId="48a25ac9-5ecf-4b28-ab97-7125d582c313" providerId="ADAL" clId="{DEE83384-2A85-40AE-8498-26817BEABE72}" dt="2023-03-14T03:29:09.620" v="29" actId="478"/>
          <ac:picMkLst>
            <pc:docMk/>
            <pc:sldMk cId="3964245846" sldId="349"/>
            <ac:picMk id="4" creationId="{47E9981B-C81A-4151-AA9F-EC2D8633A2CE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47.049" v="23" actId="478"/>
        <pc:sldMkLst>
          <pc:docMk/>
          <pc:sldMk cId="177565205" sldId="353"/>
        </pc:sldMkLst>
        <pc:picChg chg="del">
          <ac:chgData name="Mahesh Balasubramanian" userId="48a25ac9-5ecf-4b28-ab97-7125d582c313" providerId="ADAL" clId="{DEE83384-2A85-40AE-8498-26817BEABE72}" dt="2023-03-14T03:28:47.049" v="23" actId="478"/>
          <ac:picMkLst>
            <pc:docMk/>
            <pc:sldMk cId="177565205" sldId="353"/>
            <ac:picMk id="4" creationId="{3C1C6396-FD1F-4EA1-A708-42AC82B24960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50.752" v="24" actId="478"/>
        <pc:sldMkLst>
          <pc:docMk/>
          <pc:sldMk cId="1253005336" sldId="354"/>
        </pc:sldMkLst>
        <pc:picChg chg="del">
          <ac:chgData name="Mahesh Balasubramanian" userId="48a25ac9-5ecf-4b28-ab97-7125d582c313" providerId="ADAL" clId="{DEE83384-2A85-40AE-8498-26817BEABE72}" dt="2023-03-14T03:28:50.752" v="24" actId="478"/>
          <ac:picMkLst>
            <pc:docMk/>
            <pc:sldMk cId="1253005336" sldId="354"/>
            <ac:picMk id="4" creationId="{170A7A06-A1D0-4802-9D7D-53C0E3170D2F}"/>
          </ac:picMkLst>
        </pc:picChg>
      </pc:sldChg>
      <pc:sldChg chg="delSp mod delAnim">
        <pc:chgData name="Mahesh Balasubramanian" userId="48a25ac9-5ecf-4b28-ab97-7125d582c313" providerId="ADAL" clId="{DEE83384-2A85-40AE-8498-26817BEABE72}" dt="2023-03-14T03:28:55.366" v="25" actId="478"/>
        <pc:sldMkLst>
          <pc:docMk/>
          <pc:sldMk cId="714153856" sldId="355"/>
        </pc:sldMkLst>
        <pc:picChg chg="del">
          <ac:chgData name="Mahesh Balasubramanian" userId="48a25ac9-5ecf-4b28-ab97-7125d582c313" providerId="ADAL" clId="{DEE83384-2A85-40AE-8498-26817BEABE72}" dt="2023-03-14T03:28:55.366" v="25" actId="478"/>
          <ac:picMkLst>
            <pc:docMk/>
            <pc:sldMk cId="714153856" sldId="355"/>
            <ac:picMk id="13" creationId="{FD29872D-87D3-4DC0-BA77-0C10286E67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B3CD-69B9-AD40-ADB6-D178158BE9F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69FE3-D2C6-B145-98B2-A935F486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11300" y="1114425"/>
            <a:ext cx="9448800" cy="12801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124200"/>
            <a:ext cx="9436100" cy="762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111442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3124200"/>
            <a:ext cx="97536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111442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3124200"/>
            <a:ext cx="3048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27">
            <a:extLst>
              <a:ext uri="{FF2B5EF4-FFF2-40B4-BE49-F238E27FC236}">
                <a16:creationId xmlns:a16="http://schemas.microsoft.com/office/drawing/2014/main" id="{BCE0B330-C09A-8B4E-AA0B-69C4967F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fld id="{4CEC71B1-1136-1B4E-97D7-AA143072B72F}" type="datetime3">
              <a:rPr lang="en-US" smtClean="0"/>
              <a:t>13 March 2023</a:t>
            </a:fld>
            <a:endParaRPr lang="en-US" dirty="0"/>
          </a:p>
        </p:txBody>
      </p:sp>
      <p:pic>
        <p:nvPicPr>
          <p:cNvPr id="17" name="Picture 16" descr="A picture containing object, clock, screen, room&#10;&#10;Description automatically generated">
            <a:extLst>
              <a:ext uri="{FF2B5EF4-FFF2-40B4-BE49-F238E27FC236}">
                <a16:creationId xmlns:a16="http://schemas.microsoft.com/office/drawing/2014/main" id="{CDD5D102-CB1C-F145-B6F8-B83F3880C7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9128" y="5797598"/>
            <a:ext cx="3315392" cy="10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8C3A03C-BB25-AA4D-9554-A689669F5193}" type="datetime3">
              <a:rPr lang="en-US" smtClean="0"/>
              <a:t>13 March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13A5ECC-1BF1-CE40-8E79-93230B01CD05}" type="datetime3">
              <a:rPr lang="en-US" smtClean="0"/>
              <a:t>13 March 2023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162132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661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50" y="6338389"/>
            <a:ext cx="1261164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7507" y="1032691"/>
            <a:ext cx="11508922" cy="4792617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Candara" panose="020E0502030303020204" pitchFamily="34" charset="0"/>
              </a:defRPr>
            </a:lvl1pPr>
          </a:lstStyle>
          <a:p>
            <a:fld id="{B9040F5D-9D8B-314E-9704-CED87613668D}" type="datetime3">
              <a:rPr lang="en-US" smtClean="0"/>
              <a:t>13 March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2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66800"/>
            <a:ext cx="9448800" cy="128016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28956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0668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10668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27">
            <a:extLst>
              <a:ext uri="{FF2B5EF4-FFF2-40B4-BE49-F238E27FC236}">
                <a16:creationId xmlns:a16="http://schemas.microsoft.com/office/drawing/2014/main" id="{8092CCAB-AB79-FF48-BB64-9B731D39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fld id="{71F5E9E3-B12C-644C-AFF9-11F0CFE8D963}" type="datetime3">
              <a:rPr lang="en-US" smtClean="0"/>
              <a:t>13 March 2023</a:t>
            </a:fld>
            <a:endParaRPr lang="en-US" dirty="0"/>
          </a:p>
        </p:txBody>
      </p:sp>
      <p:pic>
        <p:nvPicPr>
          <p:cNvPr id="18" name="Picture 17" descr="A picture containing object, clock, screen, room&#10;&#10;Description automatically generated">
            <a:extLst>
              <a:ext uri="{FF2B5EF4-FFF2-40B4-BE49-F238E27FC236}">
                <a16:creationId xmlns:a16="http://schemas.microsoft.com/office/drawing/2014/main" id="{3A78478A-CCF5-A64D-882E-20C5BAD06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9128" y="5797598"/>
            <a:ext cx="3315392" cy="10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2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371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36550" y="1007758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31297" y="1048793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27">
            <a:extLst>
              <a:ext uri="{FF2B5EF4-FFF2-40B4-BE49-F238E27FC236}">
                <a16:creationId xmlns:a16="http://schemas.microsoft.com/office/drawing/2014/main" id="{AF625E83-E07C-2D4D-BD0C-10946C3C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fld id="{FE469B46-0238-E54C-BE2E-A7A5BD920259}" type="datetime3">
              <a:rPr lang="en-US" smtClean="0"/>
              <a:t>13 March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Date Placeholder 27">
            <a:extLst>
              <a:ext uri="{FF2B5EF4-FFF2-40B4-BE49-F238E27FC236}">
                <a16:creationId xmlns:a16="http://schemas.microsoft.com/office/drawing/2014/main" id="{E7970657-EC88-024C-8290-A7B6534F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fld id="{F85DF853-2302-D648-965D-934709AE933F}" type="datetime3">
              <a:rPr lang="en-US" smtClean="0"/>
              <a:t>13 March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371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 Placeholder 27">
            <a:extLst>
              <a:ext uri="{FF2B5EF4-FFF2-40B4-BE49-F238E27FC236}">
                <a16:creationId xmlns:a16="http://schemas.microsoft.com/office/drawing/2014/main" id="{CAF2259C-C183-3640-A509-F39E34F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fld id="{795569A7-622E-2449-87EC-9DE881A1FADA}" type="datetime3">
              <a:rPr lang="en-US" smtClean="0"/>
              <a:t>13 March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27">
            <a:extLst>
              <a:ext uri="{FF2B5EF4-FFF2-40B4-BE49-F238E27FC236}">
                <a16:creationId xmlns:a16="http://schemas.microsoft.com/office/drawing/2014/main" id="{483D13DE-6015-8A4F-BDFC-71BF62E8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fld id="{7ECBA14A-2A5E-1B4D-862B-105AE2D767AD}" type="datetime3">
              <a:rPr lang="en-US" smtClean="0"/>
              <a:t>13 March 2023</a:t>
            </a:fld>
            <a:endParaRPr lang="en-US" dirty="0"/>
          </a:p>
        </p:txBody>
      </p:sp>
      <p:pic>
        <p:nvPicPr>
          <p:cNvPr id="16" name="Picture 15" descr="A picture containing object, clock, screen, room&#10;&#10;Description automatically generated">
            <a:extLst>
              <a:ext uri="{FF2B5EF4-FFF2-40B4-BE49-F238E27FC236}">
                <a16:creationId xmlns:a16="http://schemas.microsoft.com/office/drawing/2014/main" id="{29EBD462-D640-5448-9ABD-588D241C24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9128" y="5797598"/>
            <a:ext cx="3315392" cy="10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4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34432" y="6353175"/>
            <a:ext cx="172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kern="1200" dirty="0" err="1">
                <a:solidFill>
                  <a:srgbClr val="0808C0"/>
                </a:solidFill>
                <a:latin typeface="Candara" panose="020E0502030303020204" pitchFamily="34" charset="0"/>
                <a:ea typeface="+mn-ea"/>
                <a:cs typeface="+mn-cs"/>
              </a:rPr>
              <a:t>aviral.lab.asu.edu</a:t>
            </a:r>
            <a:endParaRPr kumimoji="0" lang="en-US" sz="1600" kern="1200" dirty="0">
              <a:solidFill>
                <a:srgbClr val="0808C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8" name="Picture 17" descr="A picture containing object, clock, screen, room&#10;&#10;Description automatically generated">
            <a:extLst>
              <a:ext uri="{FF2B5EF4-FFF2-40B4-BE49-F238E27FC236}">
                <a16:creationId xmlns:a16="http://schemas.microsoft.com/office/drawing/2014/main" id="{732FA9EB-AFF4-3F4C-84AF-EC57F8F874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9128" y="5797598"/>
            <a:ext cx="3315392" cy="10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/>
          <a:p>
            <a:fld id="{86E00D81-A243-204E-9897-44BD133A87D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0570634" y="5932488"/>
            <a:ext cx="1722966" cy="1008062"/>
            <a:chOff x="4850" y="3497"/>
            <a:chExt cx="814" cy="635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AF1F7F8-6DA5-614B-94BD-389EAE67B9E2}" type="datetime3">
              <a:rPr lang="en-US" smtClean="0"/>
              <a:t>13 March 2023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40000" y="639782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  <p:extLst>
      <p:ext uri="{BB962C8B-B14F-4D97-AF65-F5344CB8AC3E}">
        <p14:creationId xmlns:p14="http://schemas.microsoft.com/office/powerpoint/2010/main" val="198336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1" y="990600"/>
            <a:ext cx="11696700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4"/>
            <a:ext cx="8803340" cy="12636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12192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1723136" cy="3657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</a:lstStyle>
          <a:p>
            <a:fld id="{86E00D81-A243-204E-9897-44BD133A87DB}" type="slidenum">
              <a:rPr lang="en-US" smtClean="0"/>
              <a:pPr/>
              <a:t>‹#›</a:t>
            </a:fld>
            <a:endParaRPr lang="en-US" sz="2000" dirty="0"/>
          </a:p>
        </p:txBody>
      </p:sp>
      <p:pic>
        <p:nvPicPr>
          <p:cNvPr id="3" name="Picture 2" descr="A picture containing object, clock, screen, room&#10;&#10;Description automatically generated">
            <a:extLst>
              <a:ext uri="{FF2B5EF4-FFF2-40B4-BE49-F238E27FC236}">
                <a16:creationId xmlns:a16="http://schemas.microsoft.com/office/drawing/2014/main" id="{08BFDCC2-5E3C-F64F-A838-CACDA0738A6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12940" y="5888912"/>
            <a:ext cx="2911579" cy="916939"/>
          </a:xfrm>
          <a:prstGeom prst="rect">
            <a:avLst/>
          </a:prstGeom>
        </p:spPr>
      </p:pic>
      <p:sp>
        <p:nvSpPr>
          <p:cNvPr id="21" name="Date Placeholder 27">
            <a:extLst>
              <a:ext uri="{FF2B5EF4-FFF2-40B4-BE49-F238E27FC236}">
                <a16:creationId xmlns:a16="http://schemas.microsoft.com/office/drawing/2014/main" id="{301C601F-B298-1347-BC11-1F805E418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20050" y="6365810"/>
            <a:ext cx="2551899" cy="36576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fld id="{484BF05B-EAEE-4542-A26A-642F8FA722E4}" type="datetime3">
              <a:rPr lang="en-US" smtClean="0"/>
              <a:t>13 March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0C93-2D3C-2944-8D8E-E6F2A5DB7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PathSeeker</a:t>
            </a:r>
            <a:r>
              <a:rPr lang="en-US" dirty="0"/>
              <a:t>: A Fast Mapping Algorithm for CGRAs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8AA6-9C7D-CE48-885A-93F4C8399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2800" dirty="0">
                <a:solidFill>
                  <a:srgbClr val="00B050"/>
                </a:solidFill>
              </a:rPr>
              <a:t>Mahesh Balasubramanian</a:t>
            </a:r>
            <a:r>
              <a:rPr lang="en-US" sz="2800" dirty="0"/>
              <a:t> and </a:t>
            </a:r>
            <a:r>
              <a:rPr lang="en-US" sz="2800" dirty="0" err="1"/>
              <a:t>Aviral</a:t>
            </a:r>
            <a:r>
              <a:rPr lang="en-US" sz="2800" dirty="0"/>
              <a:t> Shrivastava</a:t>
            </a:r>
          </a:p>
          <a:p>
            <a:pPr algn="l"/>
            <a:r>
              <a:rPr lang="en-US" sz="1900" dirty="0"/>
              <a:t>MPS Lab, Arizona State University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70DF31F-8E5F-4ED2-9EFD-996C89B2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5683776"/>
            <a:ext cx="1987550" cy="1117997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FC499C6-8D74-45DD-9992-97494C86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5818419"/>
            <a:ext cx="1485900" cy="8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2"/>
    </mc:Choice>
    <mc:Fallback xmlns="">
      <p:transition spd="slow" advTm="104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634554" y="106629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738EAB1-2FE1-594D-91A3-AE91F540BB90}"/>
              </a:ext>
            </a:extLst>
          </p:cNvPr>
          <p:cNvSpPr/>
          <p:nvPr/>
        </p:nvSpPr>
        <p:spPr>
          <a:xfrm>
            <a:off x="308489" y="15810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852590" y="159639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305022" y="216311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856233" y="216842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331471" y="273450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653741" y="31993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D690F-14D8-A642-AE7E-C92F84291CC2}"/>
              </a:ext>
            </a:extLst>
          </p:cNvPr>
          <p:cNvSpPr txBox="1"/>
          <p:nvPr/>
        </p:nvSpPr>
        <p:spPr>
          <a:xfrm>
            <a:off x="8711650" y="90889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0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59188"/>
              </p:ext>
            </p:extLst>
          </p:nvPr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5202204" y="4413122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</p:cNvCxnSpPr>
          <p:nvPr/>
        </p:nvCxnSpPr>
        <p:spPr>
          <a:xfrm flipH="1">
            <a:off x="4512972" y="3655647"/>
            <a:ext cx="855166" cy="79021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/>
          <p:nvPr/>
        </p:nvCxnSpPr>
        <p:spPr>
          <a:xfrm>
            <a:off x="4421665" y="3701182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</p:cNvCxnSpPr>
          <p:nvPr/>
        </p:nvCxnSpPr>
        <p:spPr>
          <a:xfrm>
            <a:off x="5454048" y="2615997"/>
            <a:ext cx="872666" cy="6060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4907C7-5A96-5D49-82E5-0AB0393FC5AF}"/>
              </a:ext>
            </a:extLst>
          </p:cNvPr>
          <p:cNvCxnSpPr>
            <a:cxnSpLocks/>
            <a:endCxn id="133" idx="7"/>
          </p:cNvCxnSpPr>
          <p:nvPr/>
        </p:nvCxnSpPr>
        <p:spPr>
          <a:xfrm flipH="1">
            <a:off x="5474558" y="3765110"/>
            <a:ext cx="872666" cy="69729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7603E09-4613-D347-9773-68FC3EC9B87A}"/>
              </a:ext>
            </a:extLst>
          </p:cNvPr>
          <p:cNvCxnSpPr>
            <a:cxnSpLocks/>
          </p:cNvCxnSpPr>
          <p:nvPr/>
        </p:nvCxnSpPr>
        <p:spPr>
          <a:xfrm flipH="1">
            <a:off x="6339433" y="3732706"/>
            <a:ext cx="19920" cy="7533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11" idx="3"/>
          </p:cNvCxnSpPr>
          <p:nvPr/>
        </p:nvCxnSpPr>
        <p:spPr>
          <a:xfrm flipH="1" flipV="1">
            <a:off x="5678605" y="2159044"/>
            <a:ext cx="97253" cy="2499483"/>
          </a:xfrm>
          <a:prstGeom prst="curvedConnector4">
            <a:avLst>
              <a:gd name="adj1" fmla="val -235057"/>
              <a:gd name="adj2" fmla="val 106926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DCC9FA1-1FF4-BE4E-9736-8CD8E30F1B25}"/>
              </a:ext>
            </a:extLst>
          </p:cNvPr>
          <p:cNvCxnSpPr/>
          <p:nvPr/>
        </p:nvCxnSpPr>
        <p:spPr>
          <a:xfrm>
            <a:off x="5521287" y="2615997"/>
            <a:ext cx="1873176" cy="629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D0CF30C-053C-5C44-B663-1D48B6814C8E}"/>
              </a:ext>
            </a:extLst>
          </p:cNvPr>
          <p:cNvCxnSpPr>
            <a:cxnSpLocks/>
          </p:cNvCxnSpPr>
          <p:nvPr/>
        </p:nvCxnSpPr>
        <p:spPr>
          <a:xfrm flipH="1">
            <a:off x="4588537" y="3786893"/>
            <a:ext cx="2793176" cy="670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7DE42E-B9EF-7D4C-B121-1A08DAC7FD38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265616-FDFB-4F4C-BD1B-07580017E6C4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9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57"/>
    </mc:Choice>
    <mc:Fallback xmlns="">
      <p:transition spd="slow" advTm="93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1.11111E-6 L 0.32943 -0.09398 " pathEditMode="relative" ptsTypes="AA">
                                      <p:cBhvr>
                                        <p:cTn id="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74 0.15903 " pathEditMode="relative" ptsTypes="AA">
                                      <p:cBhvr>
                                        <p:cTn id="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01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305 0.32639 " pathEditMode="relative" ptsTypes="AA">
                                      <p:cBhvr>
                                        <p:cTn id="1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43998 0.23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1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43646 0.3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56797 0.2453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32" grpId="0" animBg="1"/>
      <p:bldP spid="133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5410948" y="212227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6148724" y="44712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D690F-14D8-A642-AE7E-C92F84291CC2}"/>
              </a:ext>
            </a:extLst>
          </p:cNvPr>
          <p:cNvSpPr txBox="1"/>
          <p:nvPr/>
        </p:nvSpPr>
        <p:spPr>
          <a:xfrm>
            <a:off x="8711650" y="90889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0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5202204" y="4413122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</p:cNvCxnSpPr>
          <p:nvPr/>
        </p:nvCxnSpPr>
        <p:spPr>
          <a:xfrm>
            <a:off x="5454048" y="2615997"/>
            <a:ext cx="872666" cy="6060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4907C7-5A96-5D49-82E5-0AB0393FC5AF}"/>
              </a:ext>
            </a:extLst>
          </p:cNvPr>
          <p:cNvCxnSpPr>
            <a:cxnSpLocks/>
            <a:endCxn id="133" idx="7"/>
          </p:cNvCxnSpPr>
          <p:nvPr/>
        </p:nvCxnSpPr>
        <p:spPr>
          <a:xfrm flipH="1">
            <a:off x="5474558" y="3765110"/>
            <a:ext cx="872666" cy="69729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7603E09-4613-D347-9773-68FC3EC9B87A}"/>
              </a:ext>
            </a:extLst>
          </p:cNvPr>
          <p:cNvCxnSpPr>
            <a:cxnSpLocks/>
          </p:cNvCxnSpPr>
          <p:nvPr/>
        </p:nvCxnSpPr>
        <p:spPr>
          <a:xfrm flipH="1">
            <a:off x="6339433" y="3732706"/>
            <a:ext cx="19920" cy="7533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11" idx="3"/>
          </p:cNvCxnSpPr>
          <p:nvPr/>
        </p:nvCxnSpPr>
        <p:spPr>
          <a:xfrm flipH="1" flipV="1">
            <a:off x="5678605" y="2159044"/>
            <a:ext cx="97253" cy="2499483"/>
          </a:xfrm>
          <a:prstGeom prst="curvedConnector4">
            <a:avLst>
              <a:gd name="adj1" fmla="val -235057"/>
              <a:gd name="adj2" fmla="val 106926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23A2A2-4051-E947-8696-5C1781D7A2BC}"/>
              </a:ext>
            </a:extLst>
          </p:cNvPr>
          <p:cNvSpPr txBox="1"/>
          <p:nvPr/>
        </p:nvSpPr>
        <p:spPr>
          <a:xfrm>
            <a:off x="8745366" y="917658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7C4BF07-06E4-4D49-8A0B-B47215ED69C9}"/>
              </a:ext>
            </a:extLst>
          </p:cNvPr>
          <p:cNvCxnSpPr>
            <a:cxnSpLocks/>
          </p:cNvCxnSpPr>
          <p:nvPr/>
        </p:nvCxnSpPr>
        <p:spPr>
          <a:xfrm>
            <a:off x="6384401" y="3747974"/>
            <a:ext cx="931861" cy="7332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65131B-ACA5-1145-801D-58893B0D027B}"/>
              </a:ext>
            </a:extLst>
          </p:cNvPr>
          <p:cNvCxnSpPr/>
          <p:nvPr/>
        </p:nvCxnSpPr>
        <p:spPr>
          <a:xfrm>
            <a:off x="5521287" y="2615997"/>
            <a:ext cx="1873176" cy="629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652D4C3-58F1-7E46-ABB9-024458C70F79}"/>
              </a:ext>
            </a:extLst>
          </p:cNvPr>
          <p:cNvCxnSpPr>
            <a:cxnSpLocks/>
            <a:endCxn id="122" idx="7"/>
          </p:cNvCxnSpPr>
          <p:nvPr/>
        </p:nvCxnSpPr>
        <p:spPr>
          <a:xfrm flipH="1">
            <a:off x="4493967" y="3786893"/>
            <a:ext cx="2887746" cy="707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FCEFF97-B144-AA45-AD64-A02A835913A0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539290-4DB6-7046-9D7D-94F3165A9B61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0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8"/>
    </mc:Choice>
    <mc:Fallback xmlns="">
      <p:transition spd="slow" advTm="255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554 0.00208 " pathEditMode="relative" ptsTypes="AA">
                                      <p:cBhvr>
                                        <p:cTn id="1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85 L 0.56862 0.24144 " pathEditMode="relative" ptsTypes="AA">
                                      <p:cBhvr>
                                        <p:cTn id="2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12149 -0.3509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-1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6" grpId="0"/>
      <p:bldP spid="174" grpId="0" animBg="1"/>
      <p:bldP spid="125" grpId="0"/>
      <p:bldP spid="137" grpId="0" animBg="1"/>
      <p:bldP spid="1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5410948" y="212227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5263027" y="4477135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</p:cNvCxnSpPr>
          <p:nvPr/>
        </p:nvCxnSpPr>
        <p:spPr>
          <a:xfrm>
            <a:off x="5454048" y="2615997"/>
            <a:ext cx="872666" cy="6060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4907C7-5A96-5D49-82E5-0AB0393FC5AF}"/>
              </a:ext>
            </a:extLst>
          </p:cNvPr>
          <p:cNvCxnSpPr>
            <a:cxnSpLocks/>
          </p:cNvCxnSpPr>
          <p:nvPr/>
        </p:nvCxnSpPr>
        <p:spPr>
          <a:xfrm flipH="1">
            <a:off x="5475838" y="3720791"/>
            <a:ext cx="908564" cy="73593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11" idx="3"/>
          </p:cNvCxnSpPr>
          <p:nvPr/>
        </p:nvCxnSpPr>
        <p:spPr>
          <a:xfrm flipH="1" flipV="1">
            <a:off x="5678605" y="2159044"/>
            <a:ext cx="97253" cy="2499483"/>
          </a:xfrm>
          <a:prstGeom prst="curvedConnector4">
            <a:avLst>
              <a:gd name="adj1" fmla="val -235057"/>
              <a:gd name="adj2" fmla="val 106926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11083787" y="261599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23A2A2-4051-E947-8696-5C1781D7A2BC}"/>
              </a:ext>
            </a:extLst>
          </p:cNvPr>
          <p:cNvSpPr txBox="1"/>
          <p:nvPr/>
        </p:nvSpPr>
        <p:spPr>
          <a:xfrm>
            <a:off x="8769182" y="900500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DBAAE3-7DCF-6444-92CE-BDD384702180}"/>
              </a:ext>
            </a:extLst>
          </p:cNvPr>
          <p:cNvSpPr txBox="1"/>
          <p:nvPr/>
        </p:nvSpPr>
        <p:spPr>
          <a:xfrm>
            <a:off x="8769182" y="9005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C590E1-B3E2-3F45-B59C-43D410E6D7EE}"/>
              </a:ext>
            </a:extLst>
          </p:cNvPr>
          <p:cNvSpPr/>
          <p:nvPr/>
        </p:nvSpPr>
        <p:spPr>
          <a:xfrm>
            <a:off x="843613" y="21590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4D789C-3AAD-E244-B57D-CB508FFCE158}"/>
              </a:ext>
            </a:extLst>
          </p:cNvPr>
          <p:cNvSpPr/>
          <p:nvPr/>
        </p:nvSpPr>
        <p:spPr>
          <a:xfrm>
            <a:off x="639300" y="105868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01B8F38-4647-1248-9ECB-07C1C022B49F}"/>
              </a:ext>
            </a:extLst>
          </p:cNvPr>
          <p:cNvSpPr/>
          <p:nvPr/>
        </p:nvSpPr>
        <p:spPr>
          <a:xfrm>
            <a:off x="843613" y="15744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C1A62EC-750B-BC40-B1A2-FB75478C7B32}"/>
              </a:ext>
            </a:extLst>
          </p:cNvPr>
          <p:cNvSpPr/>
          <p:nvPr/>
        </p:nvSpPr>
        <p:spPr>
          <a:xfrm>
            <a:off x="322650" y="27241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C0EE24E-AD84-0F43-A189-06ADAA6A1C55}"/>
              </a:ext>
            </a:extLst>
          </p:cNvPr>
          <p:cNvSpPr/>
          <p:nvPr/>
        </p:nvSpPr>
        <p:spPr>
          <a:xfrm>
            <a:off x="309021" y="215455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3207EEB-CF4D-C643-A6E3-08935333FBD2}"/>
              </a:ext>
            </a:extLst>
          </p:cNvPr>
          <p:cNvCxnSpPr>
            <a:cxnSpLocks/>
          </p:cNvCxnSpPr>
          <p:nvPr/>
        </p:nvCxnSpPr>
        <p:spPr>
          <a:xfrm>
            <a:off x="5521287" y="2615997"/>
            <a:ext cx="1860426" cy="629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B5D3AED-ED22-114C-AB52-627E07997A4C}"/>
              </a:ext>
            </a:extLst>
          </p:cNvPr>
          <p:cNvCxnSpPr>
            <a:cxnSpLocks/>
          </p:cNvCxnSpPr>
          <p:nvPr/>
        </p:nvCxnSpPr>
        <p:spPr>
          <a:xfrm flipH="1">
            <a:off x="4588537" y="3786893"/>
            <a:ext cx="2793176" cy="670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68275D24-911E-BC40-96CB-9B06EA825DD0}"/>
              </a:ext>
            </a:extLst>
          </p:cNvPr>
          <p:cNvSpPr/>
          <p:nvPr/>
        </p:nvSpPr>
        <p:spPr>
          <a:xfrm>
            <a:off x="6251773" y="4502945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65F4205-A594-FC49-AEC1-080FDD99BF33}"/>
              </a:ext>
            </a:extLst>
          </p:cNvPr>
          <p:cNvCxnSpPr>
            <a:cxnSpLocks/>
          </p:cNvCxnSpPr>
          <p:nvPr/>
        </p:nvCxnSpPr>
        <p:spPr>
          <a:xfrm>
            <a:off x="6367211" y="3679025"/>
            <a:ext cx="97373" cy="80350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E7DA539-711C-0B4C-841E-E6E7F855FC17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5422569" y="3686697"/>
            <a:ext cx="944642" cy="79043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C488FB0-7E9D-B34A-9F44-E2E5B2371364}"/>
              </a:ext>
            </a:extLst>
          </p:cNvPr>
          <p:cNvCxnSpPr>
            <a:stCxn id="156" idx="4"/>
            <a:endCxn id="116" idx="0"/>
          </p:cNvCxnSpPr>
          <p:nvPr/>
        </p:nvCxnSpPr>
        <p:spPr>
          <a:xfrm rot="5400000" flipH="1">
            <a:off x="4633727" y="3061879"/>
            <a:ext cx="2717194" cy="837983"/>
          </a:xfrm>
          <a:prstGeom prst="curvedConnector5">
            <a:avLst>
              <a:gd name="adj1" fmla="val -8413"/>
              <a:gd name="adj2" fmla="val 49830"/>
              <a:gd name="adj3" fmla="val 10841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26CCB13-13AC-2144-8DA6-78589440212C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84A7F2-04D5-3946-A54C-3DAE53D31140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EAEB172-4AF0-4CFB-9A67-EC8AEC33BBF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40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39"/>
    </mc:Choice>
    <mc:Fallback xmlns="">
      <p:transition spd="slow" advTm="33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47605 0.270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02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87 0.14769 " pathEditMode="relative" ptsTypes="AA">
                                      <p:cBhvr>
                                        <p:cTn id="4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33" grpId="0" animBg="1"/>
      <p:bldP spid="172" grpId="0" animBg="1"/>
      <p:bldP spid="174" grpId="0" animBg="1"/>
      <p:bldP spid="125" grpId="0"/>
      <p:bldP spid="127" grpId="0"/>
      <p:bldP spid="1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5410948" y="212227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6179152" y="4490266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</p:cNvCxnSpPr>
          <p:nvPr/>
        </p:nvCxnSpPr>
        <p:spPr>
          <a:xfrm>
            <a:off x="5454048" y="2615997"/>
            <a:ext cx="872666" cy="6060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4907C7-5A96-5D49-82E5-0AB0393FC5AF}"/>
              </a:ext>
            </a:extLst>
          </p:cNvPr>
          <p:cNvCxnSpPr>
            <a:cxnSpLocks/>
            <a:endCxn id="133" idx="7"/>
          </p:cNvCxnSpPr>
          <p:nvPr/>
        </p:nvCxnSpPr>
        <p:spPr>
          <a:xfrm>
            <a:off x="6410852" y="3685193"/>
            <a:ext cx="40654" cy="85435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33" idx="4"/>
            <a:endCxn id="116" idx="0"/>
          </p:cNvCxnSpPr>
          <p:nvPr/>
        </p:nvCxnSpPr>
        <p:spPr>
          <a:xfrm rot="5400000" flipH="1">
            <a:off x="4603755" y="3091850"/>
            <a:ext cx="2704515" cy="765362"/>
          </a:xfrm>
          <a:prstGeom prst="curvedConnector5">
            <a:avLst>
              <a:gd name="adj1" fmla="val -8453"/>
              <a:gd name="adj2" fmla="val 49814"/>
              <a:gd name="adj3" fmla="val 10845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11083787" y="261599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DBAAE3-7DCF-6444-92CE-BDD384702180}"/>
              </a:ext>
            </a:extLst>
          </p:cNvPr>
          <p:cNvSpPr txBox="1"/>
          <p:nvPr/>
        </p:nvSpPr>
        <p:spPr>
          <a:xfrm>
            <a:off x="8814021" y="902837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FC6458-3D6D-4D43-81A6-60B13BA9E008}"/>
              </a:ext>
            </a:extLst>
          </p:cNvPr>
          <p:cNvSpPr txBox="1"/>
          <p:nvPr/>
        </p:nvSpPr>
        <p:spPr>
          <a:xfrm>
            <a:off x="8814021" y="86275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C590E1-B3E2-3F45-B59C-43D410E6D7EE}"/>
              </a:ext>
            </a:extLst>
          </p:cNvPr>
          <p:cNvSpPr/>
          <p:nvPr/>
        </p:nvSpPr>
        <p:spPr>
          <a:xfrm>
            <a:off x="843613" y="21590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4D789C-3AAD-E244-B57D-CB508FFCE158}"/>
              </a:ext>
            </a:extLst>
          </p:cNvPr>
          <p:cNvSpPr/>
          <p:nvPr/>
        </p:nvSpPr>
        <p:spPr>
          <a:xfrm>
            <a:off x="639300" y="105868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01B8F38-4647-1248-9ECB-07C1C022B49F}"/>
              </a:ext>
            </a:extLst>
          </p:cNvPr>
          <p:cNvSpPr/>
          <p:nvPr/>
        </p:nvSpPr>
        <p:spPr>
          <a:xfrm>
            <a:off x="843613" y="15744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C1A62EC-750B-BC40-B1A2-FB75478C7B32}"/>
              </a:ext>
            </a:extLst>
          </p:cNvPr>
          <p:cNvSpPr/>
          <p:nvPr/>
        </p:nvSpPr>
        <p:spPr>
          <a:xfrm>
            <a:off x="322650" y="27241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C0EE24E-AD84-0F43-A189-06ADAA6A1C55}"/>
              </a:ext>
            </a:extLst>
          </p:cNvPr>
          <p:cNvSpPr/>
          <p:nvPr/>
        </p:nvSpPr>
        <p:spPr>
          <a:xfrm>
            <a:off x="309021" y="215455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087D92-4417-4F4E-8585-AA8781FE4CEF}"/>
              </a:ext>
            </a:extLst>
          </p:cNvPr>
          <p:cNvCxnSpPr>
            <a:cxnSpLocks/>
          </p:cNvCxnSpPr>
          <p:nvPr/>
        </p:nvCxnSpPr>
        <p:spPr>
          <a:xfrm>
            <a:off x="6430747" y="3734624"/>
            <a:ext cx="865057" cy="72657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B16050-25BB-FB4C-900B-9C92F34B536D}"/>
              </a:ext>
            </a:extLst>
          </p:cNvPr>
          <p:cNvCxnSpPr>
            <a:cxnSpLocks/>
          </p:cNvCxnSpPr>
          <p:nvPr/>
        </p:nvCxnSpPr>
        <p:spPr>
          <a:xfrm>
            <a:off x="5521287" y="2615997"/>
            <a:ext cx="1860426" cy="629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29372DC-D3CD-0B4D-97F2-4F6ECBA48645}"/>
              </a:ext>
            </a:extLst>
          </p:cNvPr>
          <p:cNvCxnSpPr>
            <a:cxnSpLocks/>
          </p:cNvCxnSpPr>
          <p:nvPr/>
        </p:nvCxnSpPr>
        <p:spPr>
          <a:xfrm flipH="1">
            <a:off x="4588537" y="3786893"/>
            <a:ext cx="2793176" cy="670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8F890D-B50C-F148-B733-2E06FCE984D9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FD4D094-49E4-CA47-B414-AE8684029356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37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7"/>
    </mc:Choice>
    <mc:Fallback xmlns="">
      <p:transition spd="slow" advTm="9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096 0.26551 " pathEditMode="relative" ptsTypes="AA">
                                      <p:cBhvr>
                                        <p:cTn id="1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31302 0.14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1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4" grpId="0" animBg="1"/>
      <p:bldP spid="127" grpId="0"/>
      <p:bldP spid="1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5410948" y="212227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</p:cNvCxnSpPr>
          <p:nvPr/>
        </p:nvCxnSpPr>
        <p:spPr>
          <a:xfrm>
            <a:off x="5454048" y="2615997"/>
            <a:ext cx="872666" cy="6060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11083787" y="261599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FC6458-3D6D-4D43-81A6-60B13BA9E008}"/>
              </a:ext>
            </a:extLst>
          </p:cNvPr>
          <p:cNvSpPr txBox="1"/>
          <p:nvPr/>
        </p:nvSpPr>
        <p:spPr>
          <a:xfrm>
            <a:off x="8722871" y="86275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C590E1-B3E2-3F45-B59C-43D410E6D7EE}"/>
              </a:ext>
            </a:extLst>
          </p:cNvPr>
          <p:cNvSpPr/>
          <p:nvPr/>
        </p:nvSpPr>
        <p:spPr>
          <a:xfrm>
            <a:off x="843613" y="21590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4D789C-3AAD-E244-B57D-CB508FFCE158}"/>
              </a:ext>
            </a:extLst>
          </p:cNvPr>
          <p:cNvSpPr/>
          <p:nvPr/>
        </p:nvSpPr>
        <p:spPr>
          <a:xfrm>
            <a:off x="639300" y="105868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01B8F38-4647-1248-9ECB-07C1C022B49F}"/>
              </a:ext>
            </a:extLst>
          </p:cNvPr>
          <p:cNvSpPr/>
          <p:nvPr/>
        </p:nvSpPr>
        <p:spPr>
          <a:xfrm>
            <a:off x="843613" y="15744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C1A62EC-750B-BC40-B1A2-FB75478C7B32}"/>
              </a:ext>
            </a:extLst>
          </p:cNvPr>
          <p:cNvSpPr/>
          <p:nvPr/>
        </p:nvSpPr>
        <p:spPr>
          <a:xfrm>
            <a:off x="322650" y="27241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C0EE24E-AD84-0F43-A189-06ADAA6A1C55}"/>
              </a:ext>
            </a:extLst>
          </p:cNvPr>
          <p:cNvSpPr/>
          <p:nvPr/>
        </p:nvSpPr>
        <p:spPr>
          <a:xfrm>
            <a:off x="309021" y="215455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B7077B-CB5F-6D4F-8782-0930A5EDB097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842509-1B21-EA46-B3D9-22D3E0937029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4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1"/>
    </mc:Choice>
    <mc:Fallback xmlns="">
      <p:transition spd="slow" advTm="5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024 L 0.12435 -0.23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5410948" y="212227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</p:cNvCxnSpPr>
          <p:nvPr/>
        </p:nvCxnSpPr>
        <p:spPr>
          <a:xfrm>
            <a:off x="5454048" y="2615997"/>
            <a:ext cx="872666" cy="6060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11083787" y="261599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11099610" y="301354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FC6458-3D6D-4D43-81A6-60B13BA9E008}"/>
              </a:ext>
            </a:extLst>
          </p:cNvPr>
          <p:cNvSpPr txBox="1"/>
          <p:nvPr/>
        </p:nvSpPr>
        <p:spPr>
          <a:xfrm>
            <a:off x="8722871" y="86275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C590E1-B3E2-3F45-B59C-43D410E6D7EE}"/>
              </a:ext>
            </a:extLst>
          </p:cNvPr>
          <p:cNvSpPr/>
          <p:nvPr/>
        </p:nvSpPr>
        <p:spPr>
          <a:xfrm>
            <a:off x="843613" y="21590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4D789C-3AAD-E244-B57D-CB508FFCE158}"/>
              </a:ext>
            </a:extLst>
          </p:cNvPr>
          <p:cNvSpPr/>
          <p:nvPr/>
        </p:nvSpPr>
        <p:spPr>
          <a:xfrm>
            <a:off x="639300" y="105868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01B8F38-4647-1248-9ECB-07C1C022B49F}"/>
              </a:ext>
            </a:extLst>
          </p:cNvPr>
          <p:cNvSpPr/>
          <p:nvPr/>
        </p:nvSpPr>
        <p:spPr>
          <a:xfrm>
            <a:off x="843613" y="15744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C1A62EC-750B-BC40-B1A2-FB75478C7B32}"/>
              </a:ext>
            </a:extLst>
          </p:cNvPr>
          <p:cNvSpPr/>
          <p:nvPr/>
        </p:nvSpPr>
        <p:spPr>
          <a:xfrm>
            <a:off x="322650" y="27241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C0EE24E-AD84-0F43-A189-06ADAA6A1C55}"/>
              </a:ext>
            </a:extLst>
          </p:cNvPr>
          <p:cNvSpPr/>
          <p:nvPr/>
        </p:nvSpPr>
        <p:spPr>
          <a:xfrm>
            <a:off x="309021" y="215455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419841-DE8C-4142-B001-B7F57AF28176}"/>
              </a:ext>
            </a:extLst>
          </p:cNvPr>
          <p:cNvSpPr txBox="1"/>
          <p:nvPr/>
        </p:nvSpPr>
        <p:spPr>
          <a:xfrm>
            <a:off x="8706841" y="87798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E8153DE-3935-0449-9551-2AC5D6E18885}"/>
              </a:ext>
            </a:extLst>
          </p:cNvPr>
          <p:cNvSpPr/>
          <p:nvPr/>
        </p:nvSpPr>
        <p:spPr>
          <a:xfrm>
            <a:off x="6384604" y="2149499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BCE15C4-CFA0-CF4C-B4B1-86B493F85061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424255" y="2643223"/>
            <a:ext cx="3450" cy="59308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9E4EBF-6909-3149-BE6B-2F27A089FE58}"/>
              </a:ext>
            </a:extLst>
          </p:cNvPr>
          <p:cNvCxnSpPr>
            <a:cxnSpLocks/>
            <a:stCxn id="118" idx="4"/>
          </p:cNvCxnSpPr>
          <p:nvPr/>
        </p:nvCxnSpPr>
        <p:spPr>
          <a:xfrm flipH="1">
            <a:off x="5327247" y="3578829"/>
            <a:ext cx="1097008" cy="84528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0485831C-5465-1647-A98E-8DE606589839}"/>
              </a:ext>
            </a:extLst>
          </p:cNvPr>
          <p:cNvCxnSpPr>
            <a:cxnSpLocks/>
            <a:endCxn id="125" idx="0"/>
          </p:cNvCxnSpPr>
          <p:nvPr/>
        </p:nvCxnSpPr>
        <p:spPr>
          <a:xfrm rot="5400000" flipH="1" flipV="1">
            <a:off x="4606640" y="2853173"/>
            <a:ext cx="2644022" cy="1236673"/>
          </a:xfrm>
          <a:prstGeom prst="curvedConnector5">
            <a:avLst>
              <a:gd name="adj1" fmla="val -8646"/>
              <a:gd name="adj2" fmla="val 49859"/>
              <a:gd name="adj3" fmla="val 108646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5E288E-E92D-B643-A15F-A642123910D5}"/>
              </a:ext>
            </a:extLst>
          </p:cNvPr>
          <p:cNvCxnSpPr>
            <a:cxnSpLocks/>
          </p:cNvCxnSpPr>
          <p:nvPr/>
        </p:nvCxnSpPr>
        <p:spPr>
          <a:xfrm flipH="1">
            <a:off x="6378474" y="3605787"/>
            <a:ext cx="45781" cy="84552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00026B-DE56-0A45-BA22-389AF7F42CDF}"/>
              </a:ext>
            </a:extLst>
          </p:cNvPr>
          <p:cNvCxnSpPr>
            <a:cxnSpLocks/>
          </p:cNvCxnSpPr>
          <p:nvPr/>
        </p:nvCxnSpPr>
        <p:spPr>
          <a:xfrm>
            <a:off x="6546988" y="2643223"/>
            <a:ext cx="834725" cy="6024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4BDC0C-10FC-AA49-9329-08D726FE28A7}"/>
              </a:ext>
            </a:extLst>
          </p:cNvPr>
          <p:cNvCxnSpPr>
            <a:cxnSpLocks/>
          </p:cNvCxnSpPr>
          <p:nvPr/>
        </p:nvCxnSpPr>
        <p:spPr>
          <a:xfrm flipH="1">
            <a:off x="4588537" y="3786893"/>
            <a:ext cx="2793176" cy="670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BF00CAC-B7BB-6649-A987-6F7D17D2BE05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F4B550-F9B9-6B4F-B2C9-EEEA3801C3FE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5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1"/>
    </mc:Choice>
    <mc:Fallback xmlns="">
      <p:transition spd="slow" advTm="22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48776 0.212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88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518 0.2625 " pathEditMode="relative" ptsTypes="AA">
                                      <p:cBhvr>
                                        <p:cTn id="3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367 0.15556 " pathEditMode="relative" ptsTypes="AA">
                                      <p:cBhvr>
                                        <p:cTn id="4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72" grpId="0" animBg="1"/>
      <p:bldP spid="174" grpId="0" animBg="1"/>
      <p:bldP spid="179" grpId="0" animBg="1"/>
      <p:bldP spid="128" grpId="0"/>
      <p:bldP spid="120" grpId="0"/>
      <p:bldP spid="1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11083787" y="261599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11099610" y="301354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FC6458-3D6D-4D43-81A6-60B13BA9E008}"/>
              </a:ext>
            </a:extLst>
          </p:cNvPr>
          <p:cNvSpPr txBox="1"/>
          <p:nvPr/>
        </p:nvSpPr>
        <p:spPr>
          <a:xfrm>
            <a:off x="8722871" y="86275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C590E1-B3E2-3F45-B59C-43D410E6D7EE}"/>
              </a:ext>
            </a:extLst>
          </p:cNvPr>
          <p:cNvSpPr/>
          <p:nvPr/>
        </p:nvSpPr>
        <p:spPr>
          <a:xfrm>
            <a:off x="843613" y="21590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4D789C-3AAD-E244-B57D-CB508FFCE158}"/>
              </a:ext>
            </a:extLst>
          </p:cNvPr>
          <p:cNvSpPr/>
          <p:nvPr/>
        </p:nvSpPr>
        <p:spPr>
          <a:xfrm>
            <a:off x="639300" y="105868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01B8F38-4647-1248-9ECB-07C1C022B49F}"/>
              </a:ext>
            </a:extLst>
          </p:cNvPr>
          <p:cNvSpPr/>
          <p:nvPr/>
        </p:nvSpPr>
        <p:spPr>
          <a:xfrm>
            <a:off x="843613" y="15744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C1A62EC-750B-BC40-B1A2-FB75478C7B32}"/>
              </a:ext>
            </a:extLst>
          </p:cNvPr>
          <p:cNvSpPr/>
          <p:nvPr/>
        </p:nvSpPr>
        <p:spPr>
          <a:xfrm>
            <a:off x="322650" y="27241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C0EE24E-AD84-0F43-A189-06ADAA6A1C55}"/>
              </a:ext>
            </a:extLst>
          </p:cNvPr>
          <p:cNvSpPr/>
          <p:nvPr/>
        </p:nvSpPr>
        <p:spPr>
          <a:xfrm>
            <a:off x="309021" y="215455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419841-DE8C-4142-B001-B7F57AF28176}"/>
              </a:ext>
            </a:extLst>
          </p:cNvPr>
          <p:cNvSpPr txBox="1"/>
          <p:nvPr/>
        </p:nvSpPr>
        <p:spPr>
          <a:xfrm>
            <a:off x="8737299" y="845174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E8153DE-3935-0449-9551-2AC5D6E18885}"/>
              </a:ext>
            </a:extLst>
          </p:cNvPr>
          <p:cNvSpPr/>
          <p:nvPr/>
        </p:nvSpPr>
        <p:spPr>
          <a:xfrm>
            <a:off x="6384604" y="2149499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BCE15C4-CFA0-CF4C-B4B1-86B493F85061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424255" y="2643223"/>
            <a:ext cx="3450" cy="59308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33B65B-6FFF-D04D-B7E5-11BC49E4410B}"/>
              </a:ext>
            </a:extLst>
          </p:cNvPr>
          <p:cNvCxnSpPr>
            <a:cxnSpLocks/>
          </p:cNvCxnSpPr>
          <p:nvPr/>
        </p:nvCxnSpPr>
        <p:spPr>
          <a:xfrm flipH="1">
            <a:off x="5438937" y="3628990"/>
            <a:ext cx="954625" cy="7494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631B0EA-15EC-FD41-8150-39F14CF5874D}"/>
              </a:ext>
            </a:extLst>
          </p:cNvPr>
          <p:cNvCxnSpPr>
            <a:cxnSpLocks/>
            <a:endCxn id="125" idx="1"/>
          </p:cNvCxnSpPr>
          <p:nvPr/>
        </p:nvCxnSpPr>
        <p:spPr>
          <a:xfrm rot="5400000" flipH="1" flipV="1">
            <a:off x="4678567" y="2960030"/>
            <a:ext cx="2513968" cy="993228"/>
          </a:xfrm>
          <a:prstGeom prst="curvedConnector5">
            <a:avLst>
              <a:gd name="adj1" fmla="val -9093"/>
              <a:gd name="adj2" fmla="val 55604"/>
              <a:gd name="adj3" fmla="val 10909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845F1-C399-8846-9C7C-F376D703F40B}"/>
              </a:ext>
            </a:extLst>
          </p:cNvPr>
          <p:cNvCxnSpPr>
            <a:cxnSpLocks/>
            <a:stCxn id="118" idx="4"/>
          </p:cNvCxnSpPr>
          <p:nvPr/>
        </p:nvCxnSpPr>
        <p:spPr>
          <a:xfrm>
            <a:off x="6424255" y="3578829"/>
            <a:ext cx="832993" cy="9065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78CBF85-45F9-9D42-8347-7CF5C4A89DC1}"/>
              </a:ext>
            </a:extLst>
          </p:cNvPr>
          <p:cNvCxnSpPr>
            <a:cxnSpLocks/>
          </p:cNvCxnSpPr>
          <p:nvPr/>
        </p:nvCxnSpPr>
        <p:spPr>
          <a:xfrm>
            <a:off x="6432165" y="2615997"/>
            <a:ext cx="949548" cy="6297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80C700E-A036-9A48-9228-DB75209883E0}"/>
              </a:ext>
            </a:extLst>
          </p:cNvPr>
          <p:cNvCxnSpPr>
            <a:cxnSpLocks/>
          </p:cNvCxnSpPr>
          <p:nvPr/>
        </p:nvCxnSpPr>
        <p:spPr>
          <a:xfrm flipH="1">
            <a:off x="4588537" y="3786893"/>
            <a:ext cx="2793176" cy="670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61A6AA-D654-764D-B4C6-A3560553C8A2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1B3D6D4-21F4-8C48-866C-16872EF84925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1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0"/>
    </mc:Choice>
    <mc:Fallback xmlns="">
      <p:transition spd="slow" advTm="10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4763 0.199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5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32774 0.27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93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32383 0.1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4" grpId="0" animBg="1"/>
      <p:bldP spid="179" grpId="0" animBg="1"/>
      <p:bldP spid="128" grpId="0"/>
      <p:bldP spid="1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D3F3-4508-DF40-87B3-4DC22AE4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1C60B-30B4-8D42-9DA8-C8E884F3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8A96C-2F9A-024E-A64D-1FEC0595DCB6}"/>
              </a:ext>
            </a:extLst>
          </p:cNvPr>
          <p:cNvSpPr txBox="1"/>
          <p:nvPr/>
        </p:nvSpPr>
        <p:spPr>
          <a:xfrm>
            <a:off x="3042744" y="2612390"/>
            <a:ext cx="5879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Fast Forward (24 attempts)</a:t>
            </a:r>
          </a:p>
        </p:txBody>
      </p:sp>
    </p:spTree>
    <p:extLst>
      <p:ext uri="{BB962C8B-B14F-4D97-AF65-F5344CB8AC3E}">
        <p14:creationId xmlns:p14="http://schemas.microsoft.com/office/powerpoint/2010/main" val="3473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"/>
    </mc:Choice>
    <mc:Fallback xmlns="">
      <p:transition spd="slow" advTm="168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4471873" y="2577624"/>
            <a:ext cx="47374" cy="6105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11099610" y="341659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11083787" y="380861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11083787" y="261599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11099610" y="463396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11077931" y="422564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11099610" y="301354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C590E1-B3E2-3F45-B59C-43D410E6D7EE}"/>
              </a:ext>
            </a:extLst>
          </p:cNvPr>
          <p:cNvSpPr/>
          <p:nvPr/>
        </p:nvSpPr>
        <p:spPr>
          <a:xfrm>
            <a:off x="843613" y="21590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4D789C-3AAD-E244-B57D-CB508FFCE158}"/>
              </a:ext>
            </a:extLst>
          </p:cNvPr>
          <p:cNvSpPr/>
          <p:nvPr/>
        </p:nvSpPr>
        <p:spPr>
          <a:xfrm>
            <a:off x="639300" y="105868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01B8F38-4647-1248-9ECB-07C1C022B49F}"/>
              </a:ext>
            </a:extLst>
          </p:cNvPr>
          <p:cNvSpPr/>
          <p:nvPr/>
        </p:nvSpPr>
        <p:spPr>
          <a:xfrm>
            <a:off x="843613" y="15744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C1A62EC-750B-BC40-B1A2-FB75478C7B32}"/>
              </a:ext>
            </a:extLst>
          </p:cNvPr>
          <p:cNvSpPr/>
          <p:nvPr/>
        </p:nvSpPr>
        <p:spPr>
          <a:xfrm>
            <a:off x="322650" y="27241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C0EE24E-AD84-0F43-A189-06ADAA6A1C55}"/>
              </a:ext>
            </a:extLst>
          </p:cNvPr>
          <p:cNvSpPr/>
          <p:nvPr/>
        </p:nvSpPr>
        <p:spPr>
          <a:xfrm>
            <a:off x="309021" y="215455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419841-DE8C-4142-B001-B7F57AF28176}"/>
              </a:ext>
            </a:extLst>
          </p:cNvPr>
          <p:cNvSpPr txBox="1"/>
          <p:nvPr/>
        </p:nvSpPr>
        <p:spPr>
          <a:xfrm>
            <a:off x="8710627" y="84399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29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F0C48F-A45E-0844-A1EF-84D2DBF80637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4471873" y="3530642"/>
            <a:ext cx="779085" cy="92509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0EE04E-CACA-BC49-BFF7-BEC9417A5FE5}"/>
              </a:ext>
            </a:extLst>
          </p:cNvPr>
          <p:cNvCxnSpPr>
            <a:cxnSpLocks/>
          </p:cNvCxnSpPr>
          <p:nvPr/>
        </p:nvCxnSpPr>
        <p:spPr>
          <a:xfrm>
            <a:off x="4634257" y="2560966"/>
            <a:ext cx="729055" cy="62715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87425A-584A-0047-BE7A-312BAA87D5B4}"/>
              </a:ext>
            </a:extLst>
          </p:cNvPr>
          <p:cNvCxnSpPr>
            <a:cxnSpLocks/>
          </p:cNvCxnSpPr>
          <p:nvPr/>
        </p:nvCxnSpPr>
        <p:spPr>
          <a:xfrm>
            <a:off x="5363312" y="3746047"/>
            <a:ext cx="1" cy="64754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CDFA063-3151-4D47-977A-0B84C6A2D666}"/>
              </a:ext>
            </a:extLst>
          </p:cNvPr>
          <p:cNvCxnSpPr>
            <a:cxnSpLocks/>
            <a:endCxn id="121" idx="0"/>
          </p:cNvCxnSpPr>
          <p:nvPr/>
        </p:nvCxnSpPr>
        <p:spPr>
          <a:xfrm rot="5400000" flipH="1">
            <a:off x="3644675" y="3023169"/>
            <a:ext cx="2669862" cy="767412"/>
          </a:xfrm>
          <a:prstGeom prst="curvedConnector5">
            <a:avLst>
              <a:gd name="adj1" fmla="val -8562"/>
              <a:gd name="adj2" fmla="val 49772"/>
              <a:gd name="adj3" fmla="val 108562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99435F-7547-1048-8670-988ED2A839BF}"/>
              </a:ext>
            </a:extLst>
          </p:cNvPr>
          <p:cNvCxnSpPr>
            <a:cxnSpLocks/>
          </p:cNvCxnSpPr>
          <p:nvPr/>
        </p:nvCxnSpPr>
        <p:spPr>
          <a:xfrm flipH="1">
            <a:off x="6406453" y="2633025"/>
            <a:ext cx="158892" cy="60483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43CAC8-3641-4946-9F25-4352A172232C}"/>
              </a:ext>
            </a:extLst>
          </p:cNvPr>
          <p:cNvCxnSpPr>
            <a:cxnSpLocks/>
          </p:cNvCxnSpPr>
          <p:nvPr/>
        </p:nvCxnSpPr>
        <p:spPr>
          <a:xfrm>
            <a:off x="6341921" y="3746047"/>
            <a:ext cx="2" cy="66060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E68465-13CD-5E48-AFEF-0AB4870FDB75}"/>
              </a:ext>
            </a:extLst>
          </p:cNvPr>
          <p:cNvCxnSpPr>
            <a:cxnSpLocks/>
          </p:cNvCxnSpPr>
          <p:nvPr/>
        </p:nvCxnSpPr>
        <p:spPr>
          <a:xfrm>
            <a:off x="6413429" y="3746047"/>
            <a:ext cx="905602" cy="7553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C0D9F102-D4A1-8B43-A48E-4DA07C90D0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99957" y="3428334"/>
            <a:ext cx="2555436" cy="71507"/>
          </a:xfrm>
          <a:prstGeom prst="curvedConnector5">
            <a:avLst>
              <a:gd name="adj1" fmla="val -8946"/>
              <a:gd name="adj2" fmla="val 799017"/>
              <a:gd name="adj3" fmla="val 108946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3F24CC7-A42F-D847-B7E1-103B0683E4E3}"/>
              </a:ext>
            </a:extLst>
          </p:cNvPr>
          <p:cNvCxnSpPr>
            <a:cxnSpLocks/>
          </p:cNvCxnSpPr>
          <p:nvPr/>
        </p:nvCxnSpPr>
        <p:spPr>
          <a:xfrm>
            <a:off x="6565345" y="2633025"/>
            <a:ext cx="816368" cy="6126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2E931E2-483F-0F47-AA7B-79ABA62CA096}"/>
              </a:ext>
            </a:extLst>
          </p:cNvPr>
          <p:cNvCxnSpPr>
            <a:cxnSpLocks/>
          </p:cNvCxnSpPr>
          <p:nvPr/>
        </p:nvCxnSpPr>
        <p:spPr>
          <a:xfrm flipH="1">
            <a:off x="5475665" y="3786893"/>
            <a:ext cx="1906048" cy="668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C20BA3D-340E-DC40-A8F6-645338727DC9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D0310E-348D-8048-8A36-BE5A0FFFF5BD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2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79"/>
    </mc:Choice>
    <mc:Fallback xmlns="">
      <p:transition spd="slow" advTm="34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48386 -0.032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93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8151 -0.15764 " pathEditMode="relative" ptsTypes="AA">
                                      <p:cBhvr>
                                        <p:cTn id="14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831 -0.08055 " pathEditMode="relative" ptsTypes="AA">
                                      <p:cBhvr>
                                        <p:cTn id="3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38568 -0.193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4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469 0.2037 " pathEditMode="relative" ptsTypes="AA">
                                      <p:cBhvr>
                                        <p:cTn id="38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61 0.27778 " pathEditMode="relative" ptsTypes="AA">
                                      <p:cBhvr>
                                        <p:cTn id="4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159 0.15046 " pathEditMode="relative" ptsTypes="AA">
                                      <p:cBhvr>
                                        <p:cTn id="5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74" grpId="0" animBg="1"/>
      <p:bldP spid="175" grpId="0" animBg="1"/>
      <p:bldP spid="178" grpId="0" animBg="1"/>
      <p:bldP spid="1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4471873" y="2577624"/>
            <a:ext cx="47374" cy="6105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11099610" y="341659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11083787" y="380861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11083787" y="261599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11099610" y="463396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11077931" y="422564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11099610" y="301354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C590E1-B3E2-3F45-B59C-43D410E6D7EE}"/>
              </a:ext>
            </a:extLst>
          </p:cNvPr>
          <p:cNvSpPr/>
          <p:nvPr/>
        </p:nvSpPr>
        <p:spPr>
          <a:xfrm>
            <a:off x="843613" y="21590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4D789C-3AAD-E244-B57D-CB508FFCE158}"/>
              </a:ext>
            </a:extLst>
          </p:cNvPr>
          <p:cNvSpPr/>
          <p:nvPr/>
        </p:nvSpPr>
        <p:spPr>
          <a:xfrm>
            <a:off x="639300" y="105868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01B8F38-4647-1248-9ECB-07C1C022B49F}"/>
              </a:ext>
            </a:extLst>
          </p:cNvPr>
          <p:cNvSpPr/>
          <p:nvPr/>
        </p:nvSpPr>
        <p:spPr>
          <a:xfrm>
            <a:off x="843613" y="15744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C1A62EC-750B-BC40-B1A2-FB75478C7B32}"/>
              </a:ext>
            </a:extLst>
          </p:cNvPr>
          <p:cNvSpPr/>
          <p:nvPr/>
        </p:nvSpPr>
        <p:spPr>
          <a:xfrm>
            <a:off x="322650" y="27241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C0EE24E-AD84-0F43-A189-06ADAA6A1C55}"/>
              </a:ext>
            </a:extLst>
          </p:cNvPr>
          <p:cNvSpPr/>
          <p:nvPr/>
        </p:nvSpPr>
        <p:spPr>
          <a:xfrm>
            <a:off x="309021" y="215455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419841-DE8C-4142-B001-B7F57AF28176}"/>
              </a:ext>
            </a:extLst>
          </p:cNvPr>
          <p:cNvSpPr txBox="1"/>
          <p:nvPr/>
        </p:nvSpPr>
        <p:spPr>
          <a:xfrm>
            <a:off x="8710627" y="843998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29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F0C48F-A45E-0844-A1EF-84D2DBF80637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4471873" y="3530642"/>
            <a:ext cx="779085" cy="92509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0EE04E-CACA-BC49-BFF7-BEC9417A5FE5}"/>
              </a:ext>
            </a:extLst>
          </p:cNvPr>
          <p:cNvCxnSpPr>
            <a:cxnSpLocks/>
          </p:cNvCxnSpPr>
          <p:nvPr/>
        </p:nvCxnSpPr>
        <p:spPr>
          <a:xfrm>
            <a:off x="4634257" y="2560966"/>
            <a:ext cx="720627" cy="58172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87425A-584A-0047-BE7A-312BAA87D5B4}"/>
              </a:ext>
            </a:extLst>
          </p:cNvPr>
          <p:cNvCxnSpPr>
            <a:cxnSpLocks/>
          </p:cNvCxnSpPr>
          <p:nvPr/>
        </p:nvCxnSpPr>
        <p:spPr>
          <a:xfrm>
            <a:off x="5363312" y="3722832"/>
            <a:ext cx="1" cy="68382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CDFA063-3151-4D47-977A-0B84C6A2D666}"/>
              </a:ext>
            </a:extLst>
          </p:cNvPr>
          <p:cNvCxnSpPr>
            <a:cxnSpLocks/>
            <a:endCxn id="121" idx="0"/>
          </p:cNvCxnSpPr>
          <p:nvPr/>
        </p:nvCxnSpPr>
        <p:spPr>
          <a:xfrm rot="5400000" flipH="1">
            <a:off x="3644675" y="3023169"/>
            <a:ext cx="2669862" cy="767412"/>
          </a:xfrm>
          <a:prstGeom prst="curvedConnector5">
            <a:avLst>
              <a:gd name="adj1" fmla="val -8562"/>
              <a:gd name="adj2" fmla="val 49772"/>
              <a:gd name="adj3" fmla="val 108562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99435F-7547-1048-8670-988ED2A839BF}"/>
              </a:ext>
            </a:extLst>
          </p:cNvPr>
          <p:cNvCxnSpPr>
            <a:cxnSpLocks/>
          </p:cNvCxnSpPr>
          <p:nvPr/>
        </p:nvCxnSpPr>
        <p:spPr>
          <a:xfrm>
            <a:off x="6565345" y="2633025"/>
            <a:ext cx="892845" cy="68237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43CAC8-3641-4946-9F25-4352A172232C}"/>
              </a:ext>
            </a:extLst>
          </p:cNvPr>
          <p:cNvCxnSpPr>
            <a:cxnSpLocks/>
          </p:cNvCxnSpPr>
          <p:nvPr/>
        </p:nvCxnSpPr>
        <p:spPr>
          <a:xfrm flipH="1">
            <a:off x="6341923" y="3737811"/>
            <a:ext cx="998057" cy="66884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E68465-13CD-5E48-AFEF-0AB4870FDB75}"/>
              </a:ext>
            </a:extLst>
          </p:cNvPr>
          <p:cNvCxnSpPr>
            <a:cxnSpLocks/>
          </p:cNvCxnSpPr>
          <p:nvPr/>
        </p:nvCxnSpPr>
        <p:spPr>
          <a:xfrm flipH="1">
            <a:off x="7319031" y="3722832"/>
            <a:ext cx="63436" cy="77860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C0D9F102-D4A1-8B43-A48E-4DA07C90D0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52863" y="3339441"/>
            <a:ext cx="2530997" cy="261547"/>
          </a:xfrm>
          <a:prstGeom prst="curvedConnector5">
            <a:avLst>
              <a:gd name="adj1" fmla="val -9032"/>
              <a:gd name="adj2" fmla="val 205588"/>
              <a:gd name="adj3" fmla="val 109032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3F24CC7-A42F-D847-B7E1-103B0683E4E3}"/>
              </a:ext>
            </a:extLst>
          </p:cNvPr>
          <p:cNvCxnSpPr>
            <a:cxnSpLocks/>
          </p:cNvCxnSpPr>
          <p:nvPr/>
        </p:nvCxnSpPr>
        <p:spPr>
          <a:xfrm flipH="1">
            <a:off x="6465972" y="2633025"/>
            <a:ext cx="99373" cy="6192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2E931E2-483F-0F47-AA7B-79ABA62CA096}"/>
              </a:ext>
            </a:extLst>
          </p:cNvPr>
          <p:cNvCxnSpPr>
            <a:cxnSpLocks/>
          </p:cNvCxnSpPr>
          <p:nvPr/>
        </p:nvCxnSpPr>
        <p:spPr>
          <a:xfrm flipH="1">
            <a:off x="5475665" y="3722832"/>
            <a:ext cx="907991" cy="7329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403B84-840A-084B-8239-C64D7692D7F7}"/>
              </a:ext>
            </a:extLst>
          </p:cNvPr>
          <p:cNvSpPr txBox="1"/>
          <p:nvPr/>
        </p:nvSpPr>
        <p:spPr>
          <a:xfrm>
            <a:off x="8701009" y="84399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ndara" panose="020E0502030303020204" pitchFamily="34" charset="0"/>
              </a:rPr>
              <a:t>30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5DC98D5-AF2B-B240-AE3B-C6921BE7BD72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7E7BEA9-4C22-4445-8335-1E28EDD93931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CC11782-C044-DB49-8E53-4BEFAB74A7F4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C92EAA2-E21C-2842-A4E0-FEE2E4DE8F4D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1C0A144-D0C9-6F46-8C66-4095156115F8}"/>
              </a:ext>
            </a:extLst>
          </p:cNvPr>
          <p:cNvSpPr/>
          <p:nvPr/>
        </p:nvSpPr>
        <p:spPr>
          <a:xfrm>
            <a:off x="9576056" y="461845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7F5094F-D1B8-DE44-9A31-60126BE84362}"/>
              </a:ext>
            </a:extLst>
          </p:cNvPr>
          <p:cNvSpPr/>
          <p:nvPr/>
        </p:nvSpPr>
        <p:spPr>
          <a:xfrm>
            <a:off x="9600172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539489-7946-6346-999F-ED392B1AE4A4}"/>
              </a:ext>
            </a:extLst>
          </p:cNvPr>
          <p:cNvSpPr/>
          <p:nvPr/>
        </p:nvSpPr>
        <p:spPr>
          <a:xfrm>
            <a:off x="9622658" y="541807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883246-7025-C541-A6BF-560469B67138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958878-7D98-3D40-888C-BE0142EDAF0A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24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99"/>
    </mc:Choice>
    <mc:Fallback xmlns="">
      <p:transition spd="slow" advTm="32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48386 -0.032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93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8151 -0.15764 " pathEditMode="relative" ptsTypes="AA">
                                      <p:cBhvr>
                                        <p:cTn id="22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31693 -0.0747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46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38568 -0.1930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84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469 0.2037 " pathEditMode="relative" ptsTypes="AA">
                                      <p:cBhvr>
                                        <p:cTn id="4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61 0.27778 " pathEditMode="relative" ptsTypes="AA">
                                      <p:cBhvr>
                                        <p:cTn id="50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39401 0.152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1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74" grpId="0" animBg="1"/>
      <p:bldP spid="175" grpId="0" animBg="1"/>
      <p:bldP spid="178" grpId="0" animBg="1"/>
      <p:bldP spid="179" grpId="0" animBg="1"/>
      <p:bldP spid="120" grpId="0"/>
      <p:bldP spid="122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5313-502A-9749-8B68-1CC3A93A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Efficient Accelerators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61ADB-7915-1C48-BC83-378CEC71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</a:t>
            </a:fld>
            <a:endParaRPr lang="en-US" dirty="0"/>
          </a:p>
        </p:txBody>
      </p:sp>
      <p:pic>
        <p:nvPicPr>
          <p:cNvPr id="28" name="Content Placeholder 27" descr="Chart, scatter chart&#10;&#10;Description automatically generated">
            <a:extLst>
              <a:ext uri="{FF2B5EF4-FFF2-40B4-BE49-F238E27FC236}">
                <a16:creationId xmlns:a16="http://schemas.microsoft.com/office/drawing/2014/main" id="{A0337AB4-0471-904D-BB27-463B2D723E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21087" y="694997"/>
            <a:ext cx="7557469" cy="47910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E507C-9A47-C640-B020-88F4E863519A}"/>
              </a:ext>
            </a:extLst>
          </p:cNvPr>
          <p:cNvSpPr txBox="1"/>
          <p:nvPr/>
        </p:nvSpPr>
        <p:spPr>
          <a:xfrm>
            <a:off x="0" y="5272988"/>
            <a:ext cx="1219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Karunaratne, M., Mohite, A. K., Mitra, T., &amp; </a:t>
            </a:r>
            <a:r>
              <a:rPr lang="en-US" sz="1200" dirty="0" err="1"/>
              <a:t>Peh</a:t>
            </a:r>
            <a:r>
              <a:rPr lang="en-US" sz="1200" dirty="0"/>
              <a:t>, L. S. (2017, June). </a:t>
            </a:r>
            <a:r>
              <a:rPr lang="en-US" sz="1200" dirty="0" err="1"/>
              <a:t>Hycube</a:t>
            </a:r>
            <a:r>
              <a:rPr lang="en-US" sz="1200" dirty="0"/>
              <a:t>: A </a:t>
            </a:r>
            <a:r>
              <a:rPr lang="en-US" sz="1200" dirty="0" err="1"/>
              <a:t>cgra</a:t>
            </a:r>
            <a:r>
              <a:rPr lang="en-US" sz="1200" dirty="0"/>
              <a:t> with reconfigurable single-cycle multi-hop interconnect. In </a:t>
            </a:r>
            <a:r>
              <a:rPr lang="en-US" sz="1200" i="1" dirty="0"/>
              <a:t>Proceedings of the 54th Annual Design Automation Conference 2017</a:t>
            </a:r>
            <a:r>
              <a:rPr lang="en-US" sz="1200" dirty="0"/>
              <a:t> (pp. 1-6).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Bouwens</a:t>
            </a:r>
            <a:r>
              <a:rPr lang="en-US" sz="1200" dirty="0"/>
              <a:t>, F., </a:t>
            </a:r>
            <a:r>
              <a:rPr lang="en-US" sz="1200" dirty="0" err="1"/>
              <a:t>Berekovic</a:t>
            </a:r>
            <a:r>
              <a:rPr lang="en-US" sz="1200" dirty="0"/>
              <a:t>, M., </a:t>
            </a:r>
            <a:r>
              <a:rPr lang="en-US" sz="1200" dirty="0" err="1"/>
              <a:t>Kanstein</a:t>
            </a:r>
            <a:r>
              <a:rPr lang="en-US" sz="1200" dirty="0"/>
              <a:t>, A., &amp; </a:t>
            </a:r>
            <a:r>
              <a:rPr lang="en-US" sz="1200" dirty="0" err="1"/>
              <a:t>Gaydadjiev</a:t>
            </a:r>
            <a:r>
              <a:rPr lang="en-US" sz="1200" dirty="0"/>
              <a:t>, G. (2007, March). Architectural exploration of the ADRES coarse-grained reconfigurable array. In </a:t>
            </a:r>
            <a:r>
              <a:rPr lang="en-US" sz="1200" i="1" dirty="0"/>
              <a:t>International Workshop on Applied Reconfigurable Computing</a:t>
            </a:r>
            <a:r>
              <a:rPr lang="en-US" sz="1200" dirty="0"/>
              <a:t> (pp. 1-13). Springer, Berlin, Heidelberg.</a:t>
            </a:r>
          </a:p>
          <a:p>
            <a:r>
              <a:rPr lang="en-US" sz="1200" dirty="0"/>
              <a:t>[3] Chen, Y. H., Krishna, T., Emer, J. S., &amp; Sze, V. (2016). </a:t>
            </a:r>
            <a:r>
              <a:rPr lang="en-US" sz="1200" dirty="0" err="1"/>
              <a:t>Eyeriss</a:t>
            </a:r>
            <a:r>
              <a:rPr lang="en-US" sz="1200" dirty="0"/>
              <a:t>: An energy-efficient reconfigurable accelerator for deep convolutional neural networks. </a:t>
            </a:r>
            <a:r>
              <a:rPr lang="en-US" sz="1200" i="1" dirty="0"/>
              <a:t>IEEE journal of solid-state circuits</a:t>
            </a:r>
            <a:r>
              <a:rPr lang="en-US" sz="1200" dirty="0"/>
              <a:t>, </a:t>
            </a:r>
            <a:r>
              <a:rPr lang="en-US" sz="1200" i="1" dirty="0"/>
              <a:t>52</a:t>
            </a:r>
            <a:r>
              <a:rPr lang="en-US" sz="1200" dirty="0"/>
              <a:t>(1), 127-138.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FB1311-FC80-DE4B-89AA-1AF5517A2EDA}"/>
              </a:ext>
            </a:extLst>
          </p:cNvPr>
          <p:cNvGrpSpPr/>
          <p:nvPr/>
        </p:nvGrpSpPr>
        <p:grpSpPr>
          <a:xfrm>
            <a:off x="7204670" y="976875"/>
            <a:ext cx="1140875" cy="1375874"/>
            <a:chOff x="10075333" y="2162958"/>
            <a:chExt cx="1140875" cy="13758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95395B-771A-5B44-A63E-D2C9303DA098}"/>
                </a:ext>
              </a:extLst>
            </p:cNvPr>
            <p:cNvSpPr/>
            <p:nvPr/>
          </p:nvSpPr>
          <p:spPr>
            <a:xfrm>
              <a:off x="10075333" y="2162958"/>
              <a:ext cx="1140875" cy="1375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3950FF-4D6D-DA4C-9DFC-6F79F9127F04}"/>
                </a:ext>
              </a:extLst>
            </p:cNvPr>
            <p:cNvSpPr/>
            <p:nvPr/>
          </p:nvSpPr>
          <p:spPr>
            <a:xfrm>
              <a:off x="10182293" y="2229841"/>
              <a:ext cx="223348" cy="23556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B05ABF7-D716-FE44-A996-0C48A8BD9A10}"/>
                </a:ext>
              </a:extLst>
            </p:cNvPr>
            <p:cNvSpPr/>
            <p:nvPr/>
          </p:nvSpPr>
          <p:spPr>
            <a:xfrm>
              <a:off x="10182293" y="2562665"/>
              <a:ext cx="223348" cy="2355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D42C40-7C67-DB4E-B967-D3A0D163BA06}"/>
                </a:ext>
              </a:extLst>
            </p:cNvPr>
            <p:cNvSpPr/>
            <p:nvPr/>
          </p:nvSpPr>
          <p:spPr>
            <a:xfrm>
              <a:off x="10182293" y="2906947"/>
              <a:ext cx="220870" cy="235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106E95-5886-3C4A-9036-CCC92A004A03}"/>
                </a:ext>
              </a:extLst>
            </p:cNvPr>
            <p:cNvSpPr/>
            <p:nvPr/>
          </p:nvSpPr>
          <p:spPr>
            <a:xfrm>
              <a:off x="10182293" y="3236382"/>
              <a:ext cx="223348" cy="23556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EE8C34-0E9F-3C40-8380-E63FB465398A}"/>
                </a:ext>
              </a:extLst>
            </p:cNvPr>
            <p:cNvSpPr txBox="1"/>
            <p:nvPr/>
          </p:nvSpPr>
          <p:spPr>
            <a:xfrm>
              <a:off x="10405641" y="2162958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ASIC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C2E73-8EF6-ED40-A93B-717792CF066B}"/>
                </a:ext>
              </a:extLst>
            </p:cNvPr>
            <p:cNvSpPr txBox="1"/>
            <p:nvPr/>
          </p:nvSpPr>
          <p:spPr>
            <a:xfrm>
              <a:off x="10403165" y="249068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CGRA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7EA58A-A865-7349-84BC-30B2B59D3002}"/>
                </a:ext>
              </a:extLst>
            </p:cNvPr>
            <p:cNvSpPr txBox="1"/>
            <p:nvPr/>
          </p:nvSpPr>
          <p:spPr>
            <a:xfrm>
              <a:off x="10403164" y="2840064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61A538-1DB9-544F-859D-79E23C796211}"/>
                </a:ext>
              </a:extLst>
            </p:cNvPr>
            <p:cNvSpPr txBox="1"/>
            <p:nvPr/>
          </p:nvSpPr>
          <p:spPr>
            <a:xfrm>
              <a:off x="10403163" y="316949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2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12"/>
    </mc:Choice>
    <mc:Fallback xmlns="">
      <p:transition spd="slow" advTm="3781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9BC8-21E9-224A-9F8F-D2EFDCB4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42088-E1E7-8943-B81E-55C672A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73756-0A70-834F-9C2B-03E0C96C24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Contributions:</a:t>
            </a:r>
          </a:p>
          <a:p>
            <a:pPr lvl="1"/>
            <a:r>
              <a:rPr lang="en-US" dirty="0"/>
              <a:t>Identify the problem node and analyze the predecessor and successor. Create data structures for each node to hold the current position and possible positions based on predecessor and successor. </a:t>
            </a:r>
          </a:p>
          <a:p>
            <a:pPr lvl="1"/>
            <a:r>
              <a:rPr lang="en-US" dirty="0"/>
              <a:t>Level One Recovery: Make changes to predecessor or successor nodes connected to the failed node. </a:t>
            </a:r>
          </a:p>
          <a:p>
            <a:pPr lvl="1"/>
            <a:r>
              <a:rPr lang="en-US" dirty="0"/>
              <a:t>Level Two Recovery : Novel Timeslot level remapping of nodes in the failed node’s timeslot. Update the predecessors and successors if there are any modifications.</a:t>
            </a:r>
          </a:p>
          <a:p>
            <a:pPr lvl="1"/>
            <a:r>
              <a:rPr lang="en-US" dirty="0"/>
              <a:t>Level Three Recovery: Timeslot level remapping of the nodes in the predecessor and successor’s timeslot. </a:t>
            </a:r>
          </a:p>
          <a:p>
            <a:pPr lvl="1"/>
            <a:r>
              <a:rPr lang="en-US" dirty="0"/>
              <a:t>Randomized placement if there are more than one possible positions. </a:t>
            </a:r>
          </a:p>
        </p:txBody>
      </p:sp>
    </p:spTree>
    <p:extLst>
      <p:ext uri="{BB962C8B-B14F-4D97-AF65-F5344CB8AC3E}">
        <p14:creationId xmlns:p14="http://schemas.microsoft.com/office/powerpoint/2010/main" val="24845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97"/>
    </mc:Choice>
    <mc:Fallback xmlns="">
      <p:transition spd="slow" advTm="6409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634554" y="106629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738EAB1-2FE1-594D-91A3-AE91F540BB90}"/>
              </a:ext>
            </a:extLst>
          </p:cNvPr>
          <p:cNvSpPr/>
          <p:nvPr/>
        </p:nvSpPr>
        <p:spPr>
          <a:xfrm>
            <a:off x="308489" y="15810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852590" y="159639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305022" y="2163116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856233" y="216842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331471" y="273450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653741" y="31993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D690F-14D8-A642-AE7E-C92F84291CC2}"/>
              </a:ext>
            </a:extLst>
          </p:cNvPr>
          <p:cNvSpPr txBox="1"/>
          <p:nvPr/>
        </p:nvSpPr>
        <p:spPr>
          <a:xfrm>
            <a:off x="8711650" y="90889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0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5202204" y="4413122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</p:cNvCxnSpPr>
          <p:nvPr/>
        </p:nvCxnSpPr>
        <p:spPr>
          <a:xfrm flipH="1">
            <a:off x="4512972" y="3655647"/>
            <a:ext cx="855166" cy="79021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/>
          <p:nvPr/>
        </p:nvCxnSpPr>
        <p:spPr>
          <a:xfrm>
            <a:off x="4421665" y="3701182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</p:cNvCxnSpPr>
          <p:nvPr/>
        </p:nvCxnSpPr>
        <p:spPr>
          <a:xfrm>
            <a:off x="5454048" y="2615997"/>
            <a:ext cx="872666" cy="6060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4907C7-5A96-5D49-82E5-0AB0393FC5AF}"/>
              </a:ext>
            </a:extLst>
          </p:cNvPr>
          <p:cNvCxnSpPr>
            <a:cxnSpLocks/>
            <a:endCxn id="133" idx="7"/>
          </p:cNvCxnSpPr>
          <p:nvPr/>
        </p:nvCxnSpPr>
        <p:spPr>
          <a:xfrm flipH="1">
            <a:off x="5474558" y="3765110"/>
            <a:ext cx="872666" cy="69729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7603E09-4613-D347-9773-68FC3EC9B87A}"/>
              </a:ext>
            </a:extLst>
          </p:cNvPr>
          <p:cNvCxnSpPr>
            <a:cxnSpLocks/>
          </p:cNvCxnSpPr>
          <p:nvPr/>
        </p:nvCxnSpPr>
        <p:spPr>
          <a:xfrm flipH="1">
            <a:off x="6339433" y="3732706"/>
            <a:ext cx="19920" cy="7533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11" idx="3"/>
          </p:cNvCxnSpPr>
          <p:nvPr/>
        </p:nvCxnSpPr>
        <p:spPr>
          <a:xfrm flipH="1" flipV="1">
            <a:off x="5678605" y="2159044"/>
            <a:ext cx="97253" cy="2499483"/>
          </a:xfrm>
          <a:prstGeom prst="curvedConnector4">
            <a:avLst>
              <a:gd name="adj1" fmla="val -235057"/>
              <a:gd name="adj2" fmla="val 106926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DCC9FA1-1FF4-BE4E-9736-8CD8E30F1B25}"/>
              </a:ext>
            </a:extLst>
          </p:cNvPr>
          <p:cNvCxnSpPr/>
          <p:nvPr/>
        </p:nvCxnSpPr>
        <p:spPr>
          <a:xfrm>
            <a:off x="5521287" y="2615997"/>
            <a:ext cx="1873176" cy="629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D0CF30C-053C-5C44-B663-1D48B6814C8E}"/>
              </a:ext>
            </a:extLst>
          </p:cNvPr>
          <p:cNvCxnSpPr>
            <a:cxnSpLocks/>
          </p:cNvCxnSpPr>
          <p:nvPr/>
        </p:nvCxnSpPr>
        <p:spPr>
          <a:xfrm flipH="1">
            <a:off x="4588537" y="3786893"/>
            <a:ext cx="2793176" cy="670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57EEC73-4707-2442-9314-705546E7D00B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315498F-E363-684E-8B95-04A9CD684D55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33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1"/>
    </mc:Choice>
    <mc:Fallback xmlns="">
      <p:transition spd="slow" advTm="22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1.11111E-6 L 0.32943 -0.09398 " pathEditMode="relative" ptsTypes="AA">
                                      <p:cBhvr>
                                        <p:cTn id="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74 0.15903 " pathEditMode="relative" ptsTypes="AA">
                                      <p:cBhvr>
                                        <p:cTn id="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01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305 0.32639 " pathEditMode="relative" ptsTypes="AA">
                                      <p:cBhvr>
                                        <p:cTn id="1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43998 0.23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117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43646 0.3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56797 0.2453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32" grpId="0" animBg="1"/>
      <p:bldP spid="133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5410948" y="212227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6148724" y="44712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D690F-14D8-A642-AE7E-C92F84291CC2}"/>
              </a:ext>
            </a:extLst>
          </p:cNvPr>
          <p:cNvSpPr txBox="1"/>
          <p:nvPr/>
        </p:nvSpPr>
        <p:spPr>
          <a:xfrm>
            <a:off x="8711650" y="90889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0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5202204" y="4413122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</p:cNvCxnSpPr>
          <p:nvPr/>
        </p:nvCxnSpPr>
        <p:spPr>
          <a:xfrm>
            <a:off x="5454048" y="2615997"/>
            <a:ext cx="872666" cy="6060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4907C7-5A96-5D49-82E5-0AB0393FC5AF}"/>
              </a:ext>
            </a:extLst>
          </p:cNvPr>
          <p:cNvCxnSpPr>
            <a:cxnSpLocks/>
            <a:endCxn id="133" idx="7"/>
          </p:cNvCxnSpPr>
          <p:nvPr/>
        </p:nvCxnSpPr>
        <p:spPr>
          <a:xfrm flipH="1">
            <a:off x="5474558" y="3765110"/>
            <a:ext cx="872666" cy="69729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7603E09-4613-D347-9773-68FC3EC9B87A}"/>
              </a:ext>
            </a:extLst>
          </p:cNvPr>
          <p:cNvCxnSpPr>
            <a:cxnSpLocks/>
          </p:cNvCxnSpPr>
          <p:nvPr/>
        </p:nvCxnSpPr>
        <p:spPr>
          <a:xfrm flipH="1">
            <a:off x="6339433" y="3732706"/>
            <a:ext cx="19920" cy="7533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11" idx="3"/>
          </p:cNvCxnSpPr>
          <p:nvPr/>
        </p:nvCxnSpPr>
        <p:spPr>
          <a:xfrm flipH="1" flipV="1">
            <a:off x="5678605" y="2159044"/>
            <a:ext cx="97253" cy="2499483"/>
          </a:xfrm>
          <a:prstGeom prst="curvedConnector4">
            <a:avLst>
              <a:gd name="adj1" fmla="val -235057"/>
              <a:gd name="adj2" fmla="val 106926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23A2A2-4051-E947-8696-5C1781D7A2BC}"/>
              </a:ext>
            </a:extLst>
          </p:cNvPr>
          <p:cNvSpPr txBox="1"/>
          <p:nvPr/>
        </p:nvSpPr>
        <p:spPr>
          <a:xfrm>
            <a:off x="8745366" y="917658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FACA67-0AD0-BD4D-A264-E115FC542678}"/>
              </a:ext>
            </a:extLst>
          </p:cNvPr>
          <p:cNvCxnSpPr/>
          <p:nvPr/>
        </p:nvCxnSpPr>
        <p:spPr>
          <a:xfrm>
            <a:off x="6556397" y="2615997"/>
            <a:ext cx="775892" cy="6297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B986A-D280-3241-9C8C-DFF714540B22}"/>
              </a:ext>
            </a:extLst>
          </p:cNvPr>
          <p:cNvCxnSpPr>
            <a:endCxn id="122" idx="0"/>
          </p:cNvCxnSpPr>
          <p:nvPr/>
        </p:nvCxnSpPr>
        <p:spPr>
          <a:xfrm flipH="1">
            <a:off x="4379144" y="3740963"/>
            <a:ext cx="2973810" cy="702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2677EEB3-AA30-8D48-96C6-3FBE3A3A0A9A}"/>
              </a:ext>
            </a:extLst>
          </p:cNvPr>
          <p:cNvCxnSpPr>
            <a:cxnSpLocks/>
          </p:cNvCxnSpPr>
          <p:nvPr/>
        </p:nvCxnSpPr>
        <p:spPr>
          <a:xfrm flipV="1">
            <a:off x="5775858" y="2138057"/>
            <a:ext cx="761508" cy="2520470"/>
          </a:xfrm>
          <a:prstGeom prst="curvedConnector4">
            <a:avLst>
              <a:gd name="adj1" fmla="val 39338"/>
              <a:gd name="adj2" fmla="val 10907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29EBC77-90F7-DE4C-B5F1-0B63D8CFC801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CDFF4D-85EF-894B-A6DD-1A425AABCAB4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5C2B42-990E-6541-950A-0A4A3CCA4539}"/>
              </a:ext>
            </a:extLst>
          </p:cNvPr>
          <p:cNvCxnSpPr>
            <a:endCxn id="118" idx="0"/>
          </p:cNvCxnSpPr>
          <p:nvPr/>
        </p:nvCxnSpPr>
        <p:spPr>
          <a:xfrm flipH="1">
            <a:off x="6424255" y="2615997"/>
            <a:ext cx="113111" cy="62031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93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59"/>
    </mc:Choice>
    <mc:Fallback xmlns="">
      <p:transition spd="slow" advTm="19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786 0.00925 " pathEditMode="relative" ptsTypes="AA">
                                      <p:cBhvr>
                                        <p:cTn id="2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435 0.15787 " pathEditMode="relative" ptsTypes="AA">
                                      <p:cBhvr>
                                        <p:cTn id="33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6" grpId="0"/>
      <p:bldP spid="172" grpId="0" animBg="1"/>
      <p:bldP spid="1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6374982" y="213805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6148724" y="44712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D690F-14D8-A642-AE7E-C92F84291CC2}"/>
              </a:ext>
            </a:extLst>
          </p:cNvPr>
          <p:cNvSpPr txBox="1"/>
          <p:nvPr/>
        </p:nvSpPr>
        <p:spPr>
          <a:xfrm>
            <a:off x="8711650" y="90889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2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5202204" y="4413122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424255" y="2620468"/>
            <a:ext cx="49238" cy="61584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4907C7-5A96-5D49-82E5-0AB0393FC5AF}"/>
              </a:ext>
            </a:extLst>
          </p:cNvPr>
          <p:cNvCxnSpPr>
            <a:cxnSpLocks/>
            <a:endCxn id="133" idx="7"/>
          </p:cNvCxnSpPr>
          <p:nvPr/>
        </p:nvCxnSpPr>
        <p:spPr>
          <a:xfrm flipH="1">
            <a:off x="5474558" y="3765110"/>
            <a:ext cx="872666" cy="69729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7603E09-4613-D347-9773-68FC3EC9B87A}"/>
              </a:ext>
            </a:extLst>
          </p:cNvPr>
          <p:cNvCxnSpPr>
            <a:cxnSpLocks/>
          </p:cNvCxnSpPr>
          <p:nvPr/>
        </p:nvCxnSpPr>
        <p:spPr>
          <a:xfrm flipH="1">
            <a:off x="6339433" y="3732706"/>
            <a:ext cx="19920" cy="7533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11" idx="3"/>
            <a:endCxn id="116" idx="0"/>
          </p:cNvCxnSpPr>
          <p:nvPr/>
        </p:nvCxnSpPr>
        <p:spPr>
          <a:xfrm flipV="1">
            <a:off x="5775858" y="2138057"/>
            <a:ext cx="761508" cy="2520470"/>
          </a:xfrm>
          <a:prstGeom prst="curvedConnector4">
            <a:avLst>
              <a:gd name="adj1" fmla="val 39338"/>
              <a:gd name="adj2" fmla="val 10907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23A2A2-4051-E947-8696-5C1781D7A2BC}"/>
              </a:ext>
            </a:extLst>
          </p:cNvPr>
          <p:cNvSpPr txBox="1"/>
          <p:nvPr/>
        </p:nvSpPr>
        <p:spPr>
          <a:xfrm>
            <a:off x="8711650" y="899743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95C6B2-D0F4-DB4A-94F5-2A25EA5FADB0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2C3EA2A-6A8C-A146-AECF-CD3EED7270C2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4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2"/>
    </mc:Choice>
    <mc:Fallback xmlns="">
      <p:transition spd="slow" advTm="193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55521 -0.082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47539 -0.023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63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076 0.02338 " pathEditMode="relative" ptsTypes="AA">
                                      <p:cBhvr>
                                        <p:cTn id="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6" grpId="0"/>
      <p:bldP spid="132" grpId="0" animBg="1"/>
      <p:bldP spid="1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6374982" y="213805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11098782" y="340339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11083787" y="263890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6148724" y="44712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D690F-14D8-A642-AE7E-C92F84291CC2}"/>
              </a:ext>
            </a:extLst>
          </p:cNvPr>
          <p:cNvSpPr txBox="1"/>
          <p:nvPr/>
        </p:nvSpPr>
        <p:spPr>
          <a:xfrm>
            <a:off x="8711650" y="90889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11102203" y="302051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5202204" y="4413122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11" idx="3"/>
            <a:endCxn id="116" idx="0"/>
          </p:cNvCxnSpPr>
          <p:nvPr/>
        </p:nvCxnSpPr>
        <p:spPr>
          <a:xfrm flipV="1">
            <a:off x="5775858" y="2138057"/>
            <a:ext cx="761508" cy="2520470"/>
          </a:xfrm>
          <a:prstGeom prst="curvedConnector4">
            <a:avLst>
              <a:gd name="adj1" fmla="val 39338"/>
              <a:gd name="adj2" fmla="val 10907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0189E0-DAA8-164B-BCD5-1B4CB21C6C51}"/>
              </a:ext>
            </a:extLst>
          </p:cNvPr>
          <p:cNvCxnSpPr/>
          <p:nvPr/>
        </p:nvCxnSpPr>
        <p:spPr>
          <a:xfrm>
            <a:off x="4541528" y="2620468"/>
            <a:ext cx="0" cy="62523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350688-588E-7E41-9070-CFAA419FA5F4}"/>
              </a:ext>
            </a:extLst>
          </p:cNvPr>
          <p:cNvCxnSpPr/>
          <p:nvPr/>
        </p:nvCxnSpPr>
        <p:spPr>
          <a:xfrm>
            <a:off x="4541528" y="2577624"/>
            <a:ext cx="979759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211342-7E99-2942-8E35-E88218BE1788}"/>
              </a:ext>
            </a:extLst>
          </p:cNvPr>
          <p:cNvCxnSpPr>
            <a:endCxn id="122" idx="0"/>
          </p:cNvCxnSpPr>
          <p:nvPr/>
        </p:nvCxnSpPr>
        <p:spPr>
          <a:xfrm flipH="1">
            <a:off x="4379144" y="3745911"/>
            <a:ext cx="54372" cy="69803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387A0A-C31E-864F-AE52-2D6794094E41}"/>
              </a:ext>
            </a:extLst>
          </p:cNvPr>
          <p:cNvCxnSpPr>
            <a:cxnSpLocks/>
            <a:endCxn id="122" idx="7"/>
          </p:cNvCxnSpPr>
          <p:nvPr/>
        </p:nvCxnSpPr>
        <p:spPr>
          <a:xfrm flipH="1">
            <a:off x="4493967" y="3745911"/>
            <a:ext cx="876056" cy="74819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DA41ED-65F6-CF4D-8D1A-2E70A228724D}"/>
              </a:ext>
            </a:extLst>
          </p:cNvPr>
          <p:cNvCxnSpPr/>
          <p:nvPr/>
        </p:nvCxnSpPr>
        <p:spPr>
          <a:xfrm>
            <a:off x="6537366" y="2633025"/>
            <a:ext cx="857097" cy="6126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8CC888-4B24-D148-93F6-0D2B42DDCB60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5361746" y="3701436"/>
            <a:ext cx="995222" cy="71168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D1E700-108D-ED4D-98E2-5DCB55FE2C8D}"/>
              </a:ext>
            </a:extLst>
          </p:cNvPr>
          <p:cNvCxnSpPr>
            <a:cxnSpLocks/>
            <a:endCxn id="120" idx="7"/>
          </p:cNvCxnSpPr>
          <p:nvPr/>
        </p:nvCxnSpPr>
        <p:spPr>
          <a:xfrm>
            <a:off x="6337067" y="3698634"/>
            <a:ext cx="88864" cy="82275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036F56-6E65-1D43-93E9-CCDB156D8C47}"/>
              </a:ext>
            </a:extLst>
          </p:cNvPr>
          <p:cNvCxnSpPr>
            <a:endCxn id="122" idx="7"/>
          </p:cNvCxnSpPr>
          <p:nvPr/>
        </p:nvCxnSpPr>
        <p:spPr>
          <a:xfrm flipH="1">
            <a:off x="4493967" y="3769706"/>
            <a:ext cx="2900496" cy="724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B49EA-2A5E-8244-9459-417DFAEA3E9F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CC60C4-A6EC-994E-8A47-36D3CEE7647A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16B1762-C8B9-824B-B84B-3907C059577D}"/>
              </a:ext>
            </a:extLst>
          </p:cNvPr>
          <p:cNvCxnSpPr>
            <a:cxnSpLocks/>
          </p:cNvCxnSpPr>
          <p:nvPr/>
        </p:nvCxnSpPr>
        <p:spPr>
          <a:xfrm flipH="1">
            <a:off x="6424255" y="2620468"/>
            <a:ext cx="49238" cy="61584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778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9"/>
    </mc:Choice>
    <mc:Fallback xmlns="">
      <p:transition spd="slow" advTm="12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5847 0.0794 " pathEditMode="relative" ptsTypes="AA">
                                      <p:cBhvr>
                                        <p:cTn id="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8151 0.03356 " pathEditMode="relative" ptsTypes="AA">
                                      <p:cBhvr>
                                        <p:cTn id="1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-0.39649 -0.019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31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771 0.14769 " pathEditMode="relative" ptsTypes="AA">
                                      <p:cBhvr>
                                        <p:cTn id="36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32" grpId="0" animBg="1"/>
      <p:bldP spid="1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6402961" y="218007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6148724" y="44712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4216760" y="4443943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D690F-14D8-A642-AE7E-C92F84291CC2}"/>
              </a:ext>
            </a:extLst>
          </p:cNvPr>
          <p:cNvSpPr txBox="1"/>
          <p:nvPr/>
        </p:nvSpPr>
        <p:spPr>
          <a:xfrm>
            <a:off x="8711650" y="908895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2</a:t>
            </a:r>
          </a:p>
        </p:txBody>
      </p:sp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5202204" y="4413122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7964CB-96F0-C849-89E4-BA5395A3E76B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655647"/>
            <a:ext cx="988994" cy="7882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6F4B309-2E66-1F43-8666-4163483EE322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4379144" y="3701182"/>
            <a:ext cx="42522" cy="742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99101E-4C2E-D744-AFCC-E26BC95CAA93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424255" y="2560966"/>
            <a:ext cx="49238" cy="67534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F4907C7-5A96-5D49-82E5-0AB0393FC5AF}"/>
              </a:ext>
            </a:extLst>
          </p:cNvPr>
          <p:cNvCxnSpPr>
            <a:cxnSpLocks/>
            <a:endCxn id="133" idx="7"/>
          </p:cNvCxnSpPr>
          <p:nvPr/>
        </p:nvCxnSpPr>
        <p:spPr>
          <a:xfrm flipH="1">
            <a:off x="5474558" y="3765110"/>
            <a:ext cx="872666" cy="69729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7603E09-4613-D347-9773-68FC3EC9B87A}"/>
              </a:ext>
            </a:extLst>
          </p:cNvPr>
          <p:cNvCxnSpPr>
            <a:cxnSpLocks/>
          </p:cNvCxnSpPr>
          <p:nvPr/>
        </p:nvCxnSpPr>
        <p:spPr>
          <a:xfrm flipH="1">
            <a:off x="6339433" y="3732706"/>
            <a:ext cx="19920" cy="7533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7600CF1B-94FC-634C-B1E0-35EDAB679B03}"/>
              </a:ext>
            </a:extLst>
          </p:cNvPr>
          <p:cNvCxnSpPr>
            <a:cxnSpLocks/>
            <a:stCxn id="112" idx="1"/>
            <a:endCxn id="102" idx="1"/>
          </p:cNvCxnSpPr>
          <p:nvPr/>
        </p:nvCxnSpPr>
        <p:spPr>
          <a:xfrm rot="10800000" flipH="1">
            <a:off x="4037680" y="2358175"/>
            <a:ext cx="194316" cy="2285818"/>
          </a:xfrm>
          <a:prstGeom prst="curvedConnector3">
            <a:avLst>
              <a:gd name="adj1" fmla="val -11764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C2BA4608-A0C1-B845-BC02-64CD2E01F7AB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5775858" y="2230232"/>
            <a:ext cx="674664" cy="2428295"/>
          </a:xfrm>
          <a:prstGeom prst="curvedConnector4">
            <a:avLst>
              <a:gd name="adj1" fmla="val 46475"/>
              <a:gd name="adj2" fmla="val 11148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23A2A2-4051-E947-8696-5C1781D7A2BC}"/>
              </a:ext>
            </a:extLst>
          </p:cNvPr>
          <p:cNvSpPr txBox="1"/>
          <p:nvPr/>
        </p:nvSpPr>
        <p:spPr>
          <a:xfrm>
            <a:off x="8695152" y="89059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6E998F4-ADEB-0A49-99C0-9BD967356862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F061A3-EE93-8243-BB8A-26B9ABAB0967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92"/>
    </mc:Choice>
    <mc:Fallback xmlns="">
      <p:transition spd="slow" advTm="22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56693 -0.26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48308 -0.199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688 -0.15903 " pathEditMode="relative" ptsTypes="AA">
                                      <p:cBhvr>
                                        <p:cTn id="3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6" grpId="0"/>
      <p:bldP spid="133" grpId="0" animBg="1"/>
      <p:bldP spid="1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6438"/>
              </p:ext>
            </p:extLst>
          </p:nvPr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6402961" y="218007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11058159" y="343953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11065689" y="259296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11063844" y="3030282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23A2A2-4051-E947-8696-5C1781D7A2BC}"/>
              </a:ext>
            </a:extLst>
          </p:cNvPr>
          <p:cNvSpPr txBox="1"/>
          <p:nvPr/>
        </p:nvSpPr>
        <p:spPr>
          <a:xfrm>
            <a:off x="8722871" y="89059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6B9667-07A6-494E-9CF9-B7CBF5DB3FCA}"/>
              </a:ext>
            </a:extLst>
          </p:cNvPr>
          <p:cNvCxnSpPr>
            <a:cxnSpLocks/>
          </p:cNvCxnSpPr>
          <p:nvPr/>
        </p:nvCxnSpPr>
        <p:spPr>
          <a:xfrm>
            <a:off x="4433516" y="3660784"/>
            <a:ext cx="831781" cy="79531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F26799-2443-4C48-8FEF-2A0383E329EA}"/>
              </a:ext>
            </a:extLst>
          </p:cNvPr>
          <p:cNvCxnSpPr>
            <a:cxnSpLocks/>
          </p:cNvCxnSpPr>
          <p:nvPr/>
        </p:nvCxnSpPr>
        <p:spPr>
          <a:xfrm>
            <a:off x="5346615" y="3737278"/>
            <a:ext cx="31036" cy="669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A5523BFC-492E-1349-A073-8C13FB86AC50}"/>
              </a:ext>
            </a:extLst>
          </p:cNvPr>
          <p:cNvCxnSpPr>
            <a:cxnSpLocks/>
            <a:endCxn id="121" idx="0"/>
          </p:cNvCxnSpPr>
          <p:nvPr/>
        </p:nvCxnSpPr>
        <p:spPr>
          <a:xfrm rot="5400000" flipH="1">
            <a:off x="3651662" y="3016183"/>
            <a:ext cx="2670227" cy="781751"/>
          </a:xfrm>
          <a:prstGeom prst="curvedConnector5">
            <a:avLst>
              <a:gd name="adj1" fmla="val -8561"/>
              <a:gd name="adj2" fmla="val 49777"/>
              <a:gd name="adj3" fmla="val 108561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6E80BD-D278-E643-A932-828BFAD3CC90}"/>
              </a:ext>
            </a:extLst>
          </p:cNvPr>
          <p:cNvCxnSpPr>
            <a:endCxn id="118" idx="0"/>
          </p:cNvCxnSpPr>
          <p:nvPr/>
        </p:nvCxnSpPr>
        <p:spPr>
          <a:xfrm flipH="1">
            <a:off x="6424255" y="2576596"/>
            <a:ext cx="91816" cy="65971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C295F-E5BB-F740-AAFE-60179C6E257D}"/>
              </a:ext>
            </a:extLst>
          </p:cNvPr>
          <p:cNvCxnSpPr>
            <a:cxnSpLocks/>
          </p:cNvCxnSpPr>
          <p:nvPr/>
        </p:nvCxnSpPr>
        <p:spPr>
          <a:xfrm flipH="1">
            <a:off x="6308005" y="3737278"/>
            <a:ext cx="54076" cy="7239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EA87E-34A6-FB42-A233-CAAEE5C613EB}"/>
              </a:ext>
            </a:extLst>
          </p:cNvPr>
          <p:cNvCxnSpPr/>
          <p:nvPr/>
        </p:nvCxnSpPr>
        <p:spPr>
          <a:xfrm>
            <a:off x="6362081" y="3756505"/>
            <a:ext cx="841466" cy="71991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A0C78D2-5728-F343-A9C0-E73DBE43B660}"/>
              </a:ext>
            </a:extLst>
          </p:cNvPr>
          <p:cNvCxnSpPr>
            <a:cxnSpLocks/>
            <a:endCxn id="116" idx="0"/>
          </p:cNvCxnSpPr>
          <p:nvPr/>
        </p:nvCxnSpPr>
        <p:spPr>
          <a:xfrm rot="5400000" flipH="1" flipV="1">
            <a:off x="5128533" y="3359543"/>
            <a:ext cx="2616284" cy="257340"/>
          </a:xfrm>
          <a:prstGeom prst="curvedConnector5">
            <a:avLst>
              <a:gd name="adj1" fmla="val -8738"/>
              <a:gd name="adj2" fmla="val 251933"/>
              <a:gd name="adj3" fmla="val 108738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713F859-8DD4-DB4D-BE31-11FF9EE281B0}"/>
              </a:ext>
            </a:extLst>
          </p:cNvPr>
          <p:cNvCxnSpPr>
            <a:cxnSpLocks/>
          </p:cNvCxnSpPr>
          <p:nvPr/>
        </p:nvCxnSpPr>
        <p:spPr>
          <a:xfrm>
            <a:off x="6537366" y="2633025"/>
            <a:ext cx="857097" cy="6126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CE23A1-36ED-7A42-9449-668B830235C5}"/>
              </a:ext>
            </a:extLst>
          </p:cNvPr>
          <p:cNvCxnSpPr/>
          <p:nvPr/>
        </p:nvCxnSpPr>
        <p:spPr>
          <a:xfrm flipH="1">
            <a:off x="5538869" y="3756505"/>
            <a:ext cx="1855594" cy="699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45B6E90-9A48-0E4E-9BDB-E05CDA11372D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30ABDC2-871F-0649-B5D0-683FDE819690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0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7"/>
    </mc:Choice>
    <mc:Fallback xmlns="">
      <p:transition spd="slow" advTm="11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37 L -0.48242 0.26065 " pathEditMode="relative" ptsTypes="AA">
                                      <p:cBhvr>
                                        <p:cTn id="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0.32513 0.210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3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40677 0.148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9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31667 0.152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33" grpId="0" animBg="1"/>
      <p:bldP spid="1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Table 131">
            <a:extLst>
              <a:ext uri="{FF2B5EF4-FFF2-40B4-BE49-F238E27FC236}">
                <a16:creationId xmlns:a16="http://schemas.microsoft.com/office/drawing/2014/main" id="{11C40379-90B4-B243-AB90-6BE2A9559061}"/>
              </a:ext>
            </a:extLst>
          </p:cNvPr>
          <p:cNvGraphicFramePr>
            <a:graphicFrameLocks noGrp="1"/>
          </p:cNvGraphicFramePr>
          <p:nvPr/>
        </p:nvGraphicFramePr>
        <p:xfrm>
          <a:off x="8988909" y="1801446"/>
          <a:ext cx="3084420" cy="40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210">
                  <a:extLst>
                    <a:ext uri="{9D8B030D-6E8A-4147-A177-3AD203B41FA5}">
                      <a16:colId xmlns:a16="http://schemas.microsoft.com/office/drawing/2014/main" val="2463022565"/>
                    </a:ext>
                  </a:extLst>
                </a:gridCol>
                <a:gridCol w="1542210">
                  <a:extLst>
                    <a:ext uri="{9D8B030D-6E8A-4147-A177-3AD203B41FA5}">
                      <a16:colId xmlns:a16="http://schemas.microsoft.com/office/drawing/2014/main" val="1084358331"/>
                    </a:ext>
                  </a:extLst>
                </a:gridCol>
              </a:tblGrid>
              <a:tr h="400038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Unmapped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845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12544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587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660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66870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64492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89447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1116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769"/>
                  </a:ext>
                </a:extLst>
              </a:tr>
              <a:tr h="4000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815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077AA1-73BE-6442-9745-9EB8E42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736A-783B-D741-98C7-0B0E912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B9E869-6AE8-0A46-A49D-9C8849733028}"/>
              </a:ext>
            </a:extLst>
          </p:cNvPr>
          <p:cNvGrpSpPr/>
          <p:nvPr/>
        </p:nvGrpSpPr>
        <p:grpSpPr>
          <a:xfrm>
            <a:off x="305023" y="1062743"/>
            <a:ext cx="868869" cy="2475320"/>
            <a:chOff x="366807" y="2496126"/>
            <a:chExt cx="1055232" cy="30062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4A422C-5D34-C74B-9334-A2D1A935B83B}"/>
                </a:ext>
              </a:extLst>
            </p:cNvPr>
            <p:cNvSpPr/>
            <p:nvPr/>
          </p:nvSpPr>
          <p:spPr>
            <a:xfrm>
              <a:off x="396442" y="452151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DDCA3-8419-704A-82FD-CBDED0688041}"/>
                </a:ext>
              </a:extLst>
            </p:cNvPr>
            <p:cNvSpPr/>
            <p:nvPr/>
          </p:nvSpPr>
          <p:spPr>
            <a:xfrm>
              <a:off x="761234" y="2496126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22F383-BDB2-FB4C-8CE9-C8578F000C8C}"/>
                </a:ext>
              </a:extLst>
            </p:cNvPr>
            <p:cNvSpPr/>
            <p:nvPr/>
          </p:nvSpPr>
          <p:spPr>
            <a:xfrm>
              <a:off x="366807" y="3120627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DF050E-524C-7742-9955-1C1DFC8C713C}"/>
                </a:ext>
              </a:extLst>
            </p:cNvPr>
            <p:cNvSpPr/>
            <p:nvPr/>
          </p:nvSpPr>
          <p:spPr>
            <a:xfrm>
              <a:off x="1027612" y="312441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1650FC-F931-744F-9436-A3967195732D}"/>
                </a:ext>
              </a:extLst>
            </p:cNvPr>
            <p:cNvSpPr/>
            <p:nvPr/>
          </p:nvSpPr>
          <p:spPr>
            <a:xfrm>
              <a:off x="378355" y="3827572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B5643A-FC84-AB45-AC35-10F11C813E56}"/>
                </a:ext>
              </a:extLst>
            </p:cNvPr>
            <p:cNvSpPr/>
            <p:nvPr/>
          </p:nvSpPr>
          <p:spPr>
            <a:xfrm>
              <a:off x="784719" y="5086391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4E0736-27A8-4749-A30E-B6708ECF9BCD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 flipH="1">
              <a:off x="564020" y="2912110"/>
              <a:ext cx="394427" cy="20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83B5C4-D70B-2F4B-8D81-6A8175BB3D38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958447" y="2912110"/>
              <a:ext cx="266378" cy="21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65753C-EA29-934B-BCCF-A79BC3F87C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64021" y="3536611"/>
              <a:ext cx="11548" cy="29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42C948-749C-7949-897A-0A28F0EC8016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575569" y="4243556"/>
              <a:ext cx="18087" cy="277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FB9D65-A092-A24A-AC70-308CDFF2CC9D}"/>
                </a:ext>
              </a:extLst>
            </p:cNvPr>
            <p:cNvSpPr/>
            <p:nvPr/>
          </p:nvSpPr>
          <p:spPr>
            <a:xfrm>
              <a:off x="1027612" y="3834394"/>
              <a:ext cx="394427" cy="4159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18E49F5-E148-224C-88AC-76250BFB5394}"/>
                </a:ext>
              </a:extLst>
            </p:cNvPr>
            <p:cNvCxnSpPr>
              <a:cxnSpLocks/>
              <a:stCxn id="10" idx="4"/>
              <a:endCxn id="38" idx="0"/>
            </p:cNvCxnSpPr>
            <p:nvPr/>
          </p:nvCxnSpPr>
          <p:spPr>
            <a:xfrm>
              <a:off x="1224826" y="3540396"/>
              <a:ext cx="0" cy="29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382AF0-2825-3B43-89B9-24136299C2D6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593656" y="4937500"/>
              <a:ext cx="248825" cy="20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F428D7E-1D17-824A-BDEF-FEC5696F2E20}"/>
                </a:ext>
              </a:extLst>
            </p:cNvPr>
            <p:cNvCxnSpPr>
              <a:stCxn id="15" idx="0"/>
              <a:endCxn id="11" idx="6"/>
            </p:cNvCxnSpPr>
            <p:nvPr/>
          </p:nvCxnSpPr>
          <p:spPr>
            <a:xfrm rot="16200000" flipV="1">
              <a:off x="351945" y="4456402"/>
              <a:ext cx="1050827" cy="20915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3A504E4-170A-C14F-AEFF-158F9A2F2405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10800000">
              <a:off x="378356" y="4035564"/>
              <a:ext cx="18087" cy="693944"/>
            </a:xfrm>
            <a:prstGeom prst="curvedConnector3">
              <a:avLst>
                <a:gd name="adj1" fmla="val 8660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07FC40AB-BABF-2948-A7BA-3839DE3BE778}"/>
                </a:ext>
              </a:extLst>
            </p:cNvPr>
            <p:cNvCxnSpPr>
              <a:stCxn id="10" idx="7"/>
              <a:endCxn id="8" idx="6"/>
            </p:cNvCxnSpPr>
            <p:nvPr/>
          </p:nvCxnSpPr>
          <p:spPr>
            <a:xfrm rot="16200000" flipV="1">
              <a:off x="1019363" y="2840417"/>
              <a:ext cx="481213" cy="208616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54C408A-53FD-9048-A7F6-B36C9E573A80}"/>
              </a:ext>
            </a:extLst>
          </p:cNvPr>
          <p:cNvSpPr txBox="1"/>
          <p:nvPr/>
        </p:nvSpPr>
        <p:spPr>
          <a:xfrm>
            <a:off x="171226" y="378689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AC87D8-26CC-FF46-A512-4983D2B64FBD}"/>
              </a:ext>
            </a:extLst>
          </p:cNvPr>
          <p:cNvGrpSpPr/>
          <p:nvPr/>
        </p:nvGrpSpPr>
        <p:grpSpPr>
          <a:xfrm>
            <a:off x="228399" y="4445861"/>
            <a:ext cx="2959644" cy="940185"/>
            <a:chOff x="760402" y="4038081"/>
            <a:chExt cx="4043218" cy="97897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69C103-3E34-964F-B189-473AB916CB65}"/>
                </a:ext>
              </a:extLst>
            </p:cNvPr>
            <p:cNvGrpSpPr/>
            <p:nvPr/>
          </p:nvGrpSpPr>
          <p:grpSpPr>
            <a:xfrm>
              <a:off x="760402" y="4038081"/>
              <a:ext cx="4043218" cy="978971"/>
              <a:chOff x="212898" y="4038081"/>
              <a:chExt cx="5185202" cy="125547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CF71B3-EDCA-704A-8BA5-5BA6AF19C2D8}"/>
                  </a:ext>
                </a:extLst>
              </p:cNvPr>
              <p:cNvGrpSpPr/>
              <p:nvPr/>
            </p:nvGrpSpPr>
            <p:grpSpPr>
              <a:xfrm>
                <a:off x="212898" y="4038081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14223CDD-E741-DA4D-A0EF-6DE37D302217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6DBFDE4-1E51-D246-9319-07F2DC31C43A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13B99E4-EEA3-EA46-B587-46EBCF96AED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4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0CE0FB0-D374-DB47-8DD7-2738F4633648}"/>
                  </a:ext>
                </a:extLst>
              </p:cNvPr>
              <p:cNvGrpSpPr/>
              <p:nvPr/>
            </p:nvGrpSpPr>
            <p:grpSpPr>
              <a:xfrm>
                <a:off x="2948032" y="4091808"/>
                <a:ext cx="2450068" cy="1201749"/>
                <a:chOff x="7968766" y="963418"/>
                <a:chExt cx="2450068" cy="1201749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52136142-0526-4344-9A1B-5E2237B52170}"/>
                    </a:ext>
                  </a:extLst>
                </p:cNvPr>
                <p:cNvCxnSpPr/>
                <p:nvPr/>
              </p:nvCxnSpPr>
              <p:spPr>
                <a:xfrm>
                  <a:off x="9023375" y="1651270"/>
                  <a:ext cx="335307" cy="0"/>
                </a:xfrm>
                <a:prstGeom prst="straightConnector1">
                  <a:avLst/>
                </a:prstGeom>
                <a:solidFill>
                  <a:srgbClr val="254793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/>
                  <a:tailEnd type="arrow"/>
                </a:ln>
                <a:effectLst/>
              </p:spPr>
            </p:cxn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DDBC3F7-5B48-BF46-A012-D9F5BDEF44A9}"/>
                    </a:ext>
                  </a:extLst>
                </p:cNvPr>
                <p:cNvSpPr/>
                <p:nvPr/>
              </p:nvSpPr>
              <p:spPr>
                <a:xfrm>
                  <a:off x="9336333" y="983904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4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3C759941-A726-CD4A-9B42-3D1EEC39164F}"/>
                    </a:ext>
                  </a:extLst>
                </p:cNvPr>
                <p:cNvSpPr/>
                <p:nvPr/>
              </p:nvSpPr>
              <p:spPr>
                <a:xfrm>
                  <a:off x="7968766" y="963418"/>
                  <a:ext cx="1082501" cy="118126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  <a:scene3d>
                  <a:camera prst="isometricOffAxis2Top">
                    <a:rot lat="18250371" lon="2755361" rev="19121893"/>
                  </a:camera>
                  <a:lightRig rig="threePt" dir="t"/>
                </a:scene3d>
                <a:sp3d>
                  <a:bevelT prst="relaxedInset"/>
                  <a:bevelB prst="relaxedInset"/>
                </a:sp3d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40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3</a:t>
                  </a:r>
                  <a:endParaRPr kumimoji="0" 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D7358F-14E3-9840-8B09-EC23669AC20F}"/>
                </a:ext>
              </a:extLst>
            </p:cNvPr>
            <p:cNvCxnSpPr/>
            <p:nvPr/>
          </p:nvCxnSpPr>
          <p:spPr>
            <a:xfrm>
              <a:off x="2613244" y="4574441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5ED6F9D-7F0B-274C-A124-F56945D2D937}"/>
              </a:ext>
            </a:extLst>
          </p:cNvPr>
          <p:cNvSpPr txBox="1"/>
          <p:nvPr/>
        </p:nvSpPr>
        <p:spPr>
          <a:xfrm>
            <a:off x="433663" y="5574634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A76A84-F975-6D41-8026-189BEBC5BF09}"/>
              </a:ext>
            </a:extLst>
          </p:cNvPr>
          <p:cNvGrpSpPr/>
          <p:nvPr/>
        </p:nvGrpSpPr>
        <p:grpSpPr>
          <a:xfrm>
            <a:off x="3350755" y="1432115"/>
            <a:ext cx="4669116" cy="4001490"/>
            <a:chOff x="6730710" y="1158583"/>
            <a:chExt cx="4669116" cy="400149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0ABACAA-CC2B-FC45-9A4A-B66DEC3D5FA0}"/>
                </a:ext>
              </a:extLst>
            </p:cNvPr>
            <p:cNvGrpSpPr/>
            <p:nvPr/>
          </p:nvGrpSpPr>
          <p:grpSpPr>
            <a:xfrm>
              <a:off x="6730710" y="1158583"/>
              <a:ext cx="4669116" cy="4001490"/>
              <a:chOff x="2479124" y="1163486"/>
              <a:chExt cx="4669116" cy="4001490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C210D8D-0A20-6646-8BAA-B91CBF0C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1509341"/>
                <a:ext cx="0" cy="3655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D769550-BF75-EC47-AD49-04001C21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987" y="2632584"/>
                <a:ext cx="4150253" cy="3426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CFA55A7-84F5-1848-9429-95FBABA48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800" y="3766594"/>
                <a:ext cx="4161440" cy="27618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4747E56-D05E-EC4B-946D-6425839DD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205" y="4974460"/>
                <a:ext cx="4124513" cy="11445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3B2FAB-B8AB-E34D-B644-9D2A74E71104}"/>
                  </a:ext>
                </a:extLst>
              </p:cNvPr>
              <p:cNvSpPr txBox="1"/>
              <p:nvPr/>
            </p:nvSpPr>
            <p:spPr>
              <a:xfrm>
                <a:off x="2525157" y="1163486"/>
                <a:ext cx="68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3BDBBA-0522-3E49-A31A-0806AFF0AA75}"/>
                  </a:ext>
                </a:extLst>
              </p:cNvPr>
              <p:cNvSpPr txBox="1"/>
              <p:nvPr/>
            </p:nvSpPr>
            <p:spPr>
              <a:xfrm>
                <a:off x="2525157" y="293669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10C221-5D20-D942-B5A5-2D6C4435C93D}"/>
                  </a:ext>
                </a:extLst>
              </p:cNvPr>
              <p:cNvSpPr txBox="1"/>
              <p:nvPr/>
            </p:nvSpPr>
            <p:spPr>
              <a:xfrm>
                <a:off x="2479124" y="1939663"/>
                <a:ext cx="350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A15A5DF-9FFA-0349-BF3B-7A0A404B70B8}"/>
                  </a:ext>
                </a:extLst>
              </p:cNvPr>
              <p:cNvSpPr txBox="1"/>
              <p:nvPr/>
            </p:nvSpPr>
            <p:spPr>
              <a:xfrm>
                <a:off x="2539150" y="4168651"/>
                <a:ext cx="525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0FABB88-068F-6D46-9731-BB0C1B5386A3}"/>
                </a:ext>
              </a:extLst>
            </p:cNvPr>
            <p:cNvGrpSpPr/>
            <p:nvPr/>
          </p:nvGrpSpPr>
          <p:grpSpPr>
            <a:xfrm>
              <a:off x="7611951" y="1665625"/>
              <a:ext cx="3678594" cy="890686"/>
              <a:chOff x="8083673" y="1413277"/>
              <a:chExt cx="3678594" cy="89068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05C1481-6CDB-7940-995C-6DAB6031D8A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758AE75-24C0-7D44-8771-516951963C0D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38B0F4-F467-3246-B346-08CC9CE03761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936DC9E-843A-3B4A-A7BB-2880B430C79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4908CE-F62E-C846-A7E8-DCBE971E5B3A}"/>
                </a:ext>
              </a:extLst>
            </p:cNvPr>
            <p:cNvGrpSpPr/>
            <p:nvPr/>
          </p:nvGrpSpPr>
          <p:grpSpPr>
            <a:xfrm>
              <a:off x="7479809" y="2746987"/>
              <a:ext cx="3678594" cy="890686"/>
              <a:chOff x="8083673" y="1413277"/>
              <a:chExt cx="3678594" cy="89068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E35895F-BA38-CA47-A8D6-A91B19A7F0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C947C9E-7592-504E-B8D5-82A63B8F2C28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30B4DF-DD8C-CF4E-8469-C928EC2E9EFA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FBE2DF4-4A13-8A4D-A5D5-1E2D0BCF35AF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C1CF16E-AFB8-1D48-AA1A-B385BA84E99F}"/>
                </a:ext>
              </a:extLst>
            </p:cNvPr>
            <p:cNvGrpSpPr/>
            <p:nvPr/>
          </p:nvGrpSpPr>
          <p:grpSpPr>
            <a:xfrm>
              <a:off x="7417635" y="3951443"/>
              <a:ext cx="3678594" cy="890686"/>
              <a:chOff x="8083673" y="1413277"/>
              <a:chExt cx="3678594" cy="89068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B36F18-64AF-C74E-8012-8D9F58F40362}"/>
                  </a:ext>
                </a:extLst>
              </p:cNvPr>
              <p:cNvSpPr/>
              <p:nvPr/>
            </p:nvSpPr>
            <p:spPr>
              <a:xfrm>
                <a:off x="9053881" y="1427811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8CA6845-3747-1848-91EA-D2E3ECBA877E}"/>
                  </a:ext>
                </a:extLst>
              </p:cNvPr>
              <p:cNvSpPr/>
              <p:nvPr/>
            </p:nvSpPr>
            <p:spPr>
              <a:xfrm>
                <a:off x="8083673" y="141327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87D40-250A-EC42-8F9B-244343C2A3E8}"/>
                  </a:ext>
                </a:extLst>
              </p:cNvPr>
              <p:cNvSpPr/>
              <p:nvPr/>
            </p:nvSpPr>
            <p:spPr>
              <a:xfrm>
                <a:off x="10994297" y="1465927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743D447-3D9F-D343-B22E-E0C89D0D09E4}"/>
                  </a:ext>
                </a:extLst>
              </p:cNvPr>
              <p:cNvSpPr/>
              <p:nvPr/>
            </p:nvSpPr>
            <p:spPr>
              <a:xfrm>
                <a:off x="10024089" y="1451393"/>
                <a:ext cx="767970" cy="83803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  <a:scene3d>
                <a:camera prst="isometricOffAxis2Top">
                  <a:rot lat="18250371" lon="2755361" rev="19121893"/>
                </a:camera>
                <a:lightRig rig="threePt" dir="t"/>
              </a:scene3d>
              <a:sp3d>
                <a:bevelT prst="relaxedInset"/>
                <a:bevelB prst="relaxedInset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E796383-B89A-A343-A2E8-493828A42D7E}"/>
              </a:ext>
            </a:extLst>
          </p:cNvPr>
          <p:cNvSpPr/>
          <p:nvPr/>
        </p:nvSpPr>
        <p:spPr>
          <a:xfrm>
            <a:off x="6402961" y="218007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6B944F3-4756-B74F-B6CD-ED7F6EA1C379}"/>
              </a:ext>
            </a:extLst>
          </p:cNvPr>
          <p:cNvSpPr/>
          <p:nvPr/>
        </p:nvSpPr>
        <p:spPr>
          <a:xfrm>
            <a:off x="6261871" y="323631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C0A7EF-F864-8849-B303-9D8D662EE2C4}"/>
              </a:ext>
            </a:extLst>
          </p:cNvPr>
          <p:cNvSpPr/>
          <p:nvPr/>
        </p:nvSpPr>
        <p:spPr>
          <a:xfrm>
            <a:off x="4309489" y="318812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3CD3F5-0C5F-C14D-A96E-49F6681F8B60}"/>
              </a:ext>
            </a:extLst>
          </p:cNvPr>
          <p:cNvSpPr/>
          <p:nvPr/>
        </p:nvSpPr>
        <p:spPr>
          <a:xfrm>
            <a:off x="7148156" y="4469489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AFEEBF7-1DC7-FF4B-AF17-FFD93B717770}"/>
              </a:ext>
            </a:extLst>
          </p:cNvPr>
          <p:cNvSpPr/>
          <p:nvPr/>
        </p:nvSpPr>
        <p:spPr>
          <a:xfrm>
            <a:off x="4433516" y="2071944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DA32DA0-15C6-B040-8B57-E41F554A92C0}"/>
              </a:ext>
            </a:extLst>
          </p:cNvPr>
          <p:cNvSpPr/>
          <p:nvPr/>
        </p:nvSpPr>
        <p:spPr>
          <a:xfrm>
            <a:off x="5267916" y="440299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B1BE4F-44DD-7A46-876F-B370210AA964}"/>
              </a:ext>
            </a:extLst>
          </p:cNvPr>
          <p:cNvSpPr txBox="1"/>
          <p:nvPr/>
        </p:nvSpPr>
        <p:spPr>
          <a:xfrm>
            <a:off x="7394463" y="952146"/>
            <a:ext cx="150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Attempts</a:t>
            </a:r>
            <a:r>
              <a:rPr lang="en-US" dirty="0"/>
              <a:t>: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D690F-14D8-A642-AE7E-C92F84291CC2}"/>
              </a:ext>
            </a:extLst>
          </p:cNvPr>
          <p:cNvSpPr txBox="1"/>
          <p:nvPr/>
        </p:nvSpPr>
        <p:spPr>
          <a:xfrm>
            <a:off x="8711650" y="90889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9D8D91F-4791-E749-BED6-0F891CB63334}"/>
              </a:ext>
            </a:extLst>
          </p:cNvPr>
          <p:cNvSpPr/>
          <p:nvPr/>
        </p:nvSpPr>
        <p:spPr>
          <a:xfrm>
            <a:off x="5221084" y="3202909"/>
            <a:ext cx="317785" cy="3351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4AF44FF-6450-6D43-A27D-4E46AFAD3121}"/>
              </a:ext>
            </a:extLst>
          </p:cNvPr>
          <p:cNvSpPr/>
          <p:nvPr/>
        </p:nvSpPr>
        <p:spPr>
          <a:xfrm>
            <a:off x="6198669" y="4469818"/>
            <a:ext cx="319083" cy="336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BCE91F-0EAF-3542-AD37-9057DB38BFE8}"/>
              </a:ext>
            </a:extLst>
          </p:cNvPr>
          <p:cNvCxnSpPr/>
          <p:nvPr/>
        </p:nvCxnSpPr>
        <p:spPr>
          <a:xfrm>
            <a:off x="4519246" y="2577624"/>
            <a:ext cx="0" cy="66808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45B843-2A54-C348-8B63-126E276F624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559582" y="2588367"/>
            <a:ext cx="708041" cy="6636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59DAF8C-5CF1-C54A-9726-8576516B7328}"/>
              </a:ext>
            </a:extLst>
          </p:cNvPr>
          <p:cNvSpPr/>
          <p:nvPr/>
        </p:nvSpPr>
        <p:spPr>
          <a:xfrm>
            <a:off x="9565137" y="4208650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D585D16-FDB1-0E4B-9E1F-3C1CB57EAE3E}"/>
              </a:ext>
            </a:extLst>
          </p:cNvPr>
          <p:cNvSpPr/>
          <p:nvPr/>
        </p:nvSpPr>
        <p:spPr>
          <a:xfrm>
            <a:off x="11083787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81E376-CE67-A74D-8740-5D66B4094CE5}"/>
              </a:ext>
            </a:extLst>
          </p:cNvPr>
          <p:cNvSpPr/>
          <p:nvPr/>
        </p:nvSpPr>
        <p:spPr>
          <a:xfrm>
            <a:off x="9539577" y="3809127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E371883-4DC7-3941-93B6-9A7CA57391A7}"/>
              </a:ext>
            </a:extLst>
          </p:cNvPr>
          <p:cNvSpPr/>
          <p:nvPr/>
        </p:nvSpPr>
        <p:spPr>
          <a:xfrm>
            <a:off x="9618561" y="502767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216AE6-58D0-0940-98CA-47C0AA661F8C}"/>
              </a:ext>
            </a:extLst>
          </p:cNvPr>
          <p:cNvSpPr/>
          <p:nvPr/>
        </p:nvSpPr>
        <p:spPr>
          <a:xfrm>
            <a:off x="9502207" y="3021331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DD97746-0B76-4D44-880B-343911C75384}"/>
              </a:ext>
            </a:extLst>
          </p:cNvPr>
          <p:cNvSpPr/>
          <p:nvPr/>
        </p:nvSpPr>
        <p:spPr>
          <a:xfrm>
            <a:off x="9486384" y="262046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28D6076-0800-2A48-BAD6-77E53C4334CE}"/>
              </a:ext>
            </a:extLst>
          </p:cNvPr>
          <p:cNvSpPr/>
          <p:nvPr/>
        </p:nvSpPr>
        <p:spPr>
          <a:xfrm>
            <a:off x="9486384" y="221844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3D68CA8-07C6-B241-B06B-03159F943C89}"/>
              </a:ext>
            </a:extLst>
          </p:cNvPr>
          <p:cNvSpPr/>
          <p:nvPr/>
        </p:nvSpPr>
        <p:spPr>
          <a:xfrm>
            <a:off x="9544439" y="342718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A2FB57-6C64-A140-A308-01C8C661A6EC}"/>
              </a:ext>
            </a:extLst>
          </p:cNvPr>
          <p:cNvSpPr/>
          <p:nvPr/>
        </p:nvSpPr>
        <p:spPr>
          <a:xfrm>
            <a:off x="9581624" y="4635058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23A2A2-4051-E947-8696-5C1781D7A2BC}"/>
              </a:ext>
            </a:extLst>
          </p:cNvPr>
          <p:cNvSpPr txBox="1"/>
          <p:nvPr/>
        </p:nvSpPr>
        <p:spPr>
          <a:xfrm>
            <a:off x="8695620" y="92105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AFD0FB1-E045-AD4A-9529-59583356B352}"/>
              </a:ext>
            </a:extLst>
          </p:cNvPr>
          <p:cNvSpPr/>
          <p:nvPr/>
        </p:nvSpPr>
        <p:spPr>
          <a:xfrm>
            <a:off x="299266" y="1587122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6B9667-07A6-494E-9CF9-B7CBF5DB3FCA}"/>
              </a:ext>
            </a:extLst>
          </p:cNvPr>
          <p:cNvCxnSpPr>
            <a:cxnSpLocks/>
          </p:cNvCxnSpPr>
          <p:nvPr/>
        </p:nvCxnSpPr>
        <p:spPr>
          <a:xfrm>
            <a:off x="4433516" y="3660784"/>
            <a:ext cx="831781" cy="79531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F26799-2443-4C48-8FEF-2A0383E329EA}"/>
              </a:ext>
            </a:extLst>
          </p:cNvPr>
          <p:cNvCxnSpPr>
            <a:cxnSpLocks/>
          </p:cNvCxnSpPr>
          <p:nvPr/>
        </p:nvCxnSpPr>
        <p:spPr>
          <a:xfrm>
            <a:off x="5346615" y="3737278"/>
            <a:ext cx="31036" cy="66974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A5523BFC-492E-1349-A073-8C13FB86AC50}"/>
              </a:ext>
            </a:extLst>
          </p:cNvPr>
          <p:cNvCxnSpPr>
            <a:cxnSpLocks/>
            <a:endCxn id="121" idx="0"/>
          </p:cNvCxnSpPr>
          <p:nvPr/>
        </p:nvCxnSpPr>
        <p:spPr>
          <a:xfrm rot="5400000" flipH="1">
            <a:off x="3651662" y="3016183"/>
            <a:ext cx="2670227" cy="781751"/>
          </a:xfrm>
          <a:prstGeom prst="curvedConnector5">
            <a:avLst>
              <a:gd name="adj1" fmla="val -8561"/>
              <a:gd name="adj2" fmla="val 49777"/>
              <a:gd name="adj3" fmla="val 108561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6E80BD-D278-E643-A932-828BFAD3CC90}"/>
              </a:ext>
            </a:extLst>
          </p:cNvPr>
          <p:cNvCxnSpPr>
            <a:endCxn id="118" idx="0"/>
          </p:cNvCxnSpPr>
          <p:nvPr/>
        </p:nvCxnSpPr>
        <p:spPr>
          <a:xfrm flipH="1">
            <a:off x="6424255" y="2576596"/>
            <a:ext cx="91816" cy="65971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C295F-E5BB-F740-AAFE-60179C6E257D}"/>
              </a:ext>
            </a:extLst>
          </p:cNvPr>
          <p:cNvCxnSpPr>
            <a:cxnSpLocks/>
          </p:cNvCxnSpPr>
          <p:nvPr/>
        </p:nvCxnSpPr>
        <p:spPr>
          <a:xfrm flipH="1">
            <a:off x="6308005" y="3737278"/>
            <a:ext cx="54076" cy="7239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EA87E-34A6-FB42-A233-CAAEE5C613EB}"/>
              </a:ext>
            </a:extLst>
          </p:cNvPr>
          <p:cNvCxnSpPr/>
          <p:nvPr/>
        </p:nvCxnSpPr>
        <p:spPr>
          <a:xfrm>
            <a:off x="6362081" y="3756505"/>
            <a:ext cx="841466" cy="71991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A0C78D2-5728-F343-A9C0-E73DBE43B660}"/>
              </a:ext>
            </a:extLst>
          </p:cNvPr>
          <p:cNvCxnSpPr>
            <a:cxnSpLocks/>
            <a:endCxn id="116" idx="0"/>
          </p:cNvCxnSpPr>
          <p:nvPr/>
        </p:nvCxnSpPr>
        <p:spPr>
          <a:xfrm rot="5400000" flipH="1" flipV="1">
            <a:off x="5128533" y="3359543"/>
            <a:ext cx="2616284" cy="257340"/>
          </a:xfrm>
          <a:prstGeom prst="curvedConnector5">
            <a:avLst>
              <a:gd name="adj1" fmla="val -8738"/>
              <a:gd name="adj2" fmla="val 251933"/>
              <a:gd name="adj3" fmla="val 108738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4F93D-621A-014A-879C-87816815BCCB}"/>
              </a:ext>
            </a:extLst>
          </p:cNvPr>
          <p:cNvCxnSpPr>
            <a:cxnSpLocks/>
          </p:cNvCxnSpPr>
          <p:nvPr/>
        </p:nvCxnSpPr>
        <p:spPr>
          <a:xfrm>
            <a:off x="6540258" y="2646607"/>
            <a:ext cx="831060" cy="61971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7C8375-9576-4F4D-B0FA-168878FD5E5A}"/>
              </a:ext>
            </a:extLst>
          </p:cNvPr>
          <p:cNvCxnSpPr>
            <a:cxnSpLocks/>
          </p:cNvCxnSpPr>
          <p:nvPr/>
        </p:nvCxnSpPr>
        <p:spPr>
          <a:xfrm flipH="1">
            <a:off x="6420358" y="3701474"/>
            <a:ext cx="989997" cy="8088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CCD60D-C8D4-EE47-8BC2-840EF08FC394}"/>
              </a:ext>
            </a:extLst>
          </p:cNvPr>
          <p:cNvCxnSpPr/>
          <p:nvPr/>
        </p:nvCxnSpPr>
        <p:spPr>
          <a:xfrm>
            <a:off x="7353128" y="3790448"/>
            <a:ext cx="0" cy="66308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1650E11E-D052-264C-8ABD-5EC3983DB419}"/>
              </a:ext>
            </a:extLst>
          </p:cNvPr>
          <p:cNvSpPr/>
          <p:nvPr/>
        </p:nvSpPr>
        <p:spPr>
          <a:xfrm>
            <a:off x="9581624" y="5428535"/>
            <a:ext cx="324768" cy="342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4C8165-51C5-F24E-B460-DAD1EFF0FFE8}"/>
              </a:ext>
            </a:extLst>
          </p:cNvPr>
          <p:cNvCxnSpPr>
            <a:endCxn id="118" idx="0"/>
          </p:cNvCxnSpPr>
          <p:nvPr/>
        </p:nvCxnSpPr>
        <p:spPr>
          <a:xfrm flipH="1">
            <a:off x="6424255" y="2588367"/>
            <a:ext cx="91816" cy="6479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9AB571-CB17-D147-9602-C617A0EDEC4C}"/>
              </a:ext>
            </a:extLst>
          </p:cNvPr>
          <p:cNvCxnSpPr>
            <a:endCxn id="122" idx="7"/>
          </p:cNvCxnSpPr>
          <p:nvPr/>
        </p:nvCxnSpPr>
        <p:spPr>
          <a:xfrm flipH="1">
            <a:off x="5545123" y="3701474"/>
            <a:ext cx="816958" cy="7516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AADF9D-1899-5044-96B5-A45B04B0C23D}"/>
              </a:ext>
            </a:extLst>
          </p:cNvPr>
          <p:cNvSpPr txBox="1"/>
          <p:nvPr/>
        </p:nvSpPr>
        <p:spPr>
          <a:xfrm>
            <a:off x="1084265" y="1225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367C895-B130-524F-89D7-F7AA931EDA75}"/>
              </a:ext>
            </a:extLst>
          </p:cNvPr>
          <p:cNvSpPr txBox="1"/>
          <p:nvPr/>
        </p:nvSpPr>
        <p:spPr>
          <a:xfrm>
            <a:off x="205381" y="244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15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11"/>
    </mc:Choice>
    <mc:Fallback xmlns="">
      <p:transition spd="slow" advTm="3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56 0.00301 " pathEditMode="relative" ptsTypes="AA">
                                      <p:cBhvr>
                                        <p:cTn id="1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078 0.14537 " pathEditMode="relative" ptsTypes="AA">
                                      <p:cBhvr>
                                        <p:cTn id="21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6" grpId="0"/>
      <p:bldP spid="172" grpId="0" animBg="1"/>
      <p:bldP spid="125" grpId="0"/>
      <p:bldP spid="1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3148-68D2-FA46-B21F-B7FAA7A8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3B63B-144F-2640-A131-47188610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86619-C857-1E47-A047-8113765880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7507" y="1032691"/>
            <a:ext cx="11508922" cy="51852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</a:t>
            </a:r>
          </a:p>
          <a:p>
            <a:pPr lvl="1"/>
            <a:r>
              <a:rPr lang="en-US" dirty="0"/>
              <a:t>Profiled 35 performance-critical loops from </a:t>
            </a:r>
            <a:r>
              <a:rPr lang="en-US" dirty="0" err="1"/>
              <a:t>MiBench</a:t>
            </a:r>
            <a:r>
              <a:rPr lang="en-US" dirty="0"/>
              <a:t>, </a:t>
            </a:r>
            <a:r>
              <a:rPr lang="en-US" dirty="0" err="1"/>
              <a:t>Rodinia</a:t>
            </a:r>
            <a:r>
              <a:rPr lang="en-US" dirty="0"/>
              <a:t>, and Parboil</a:t>
            </a:r>
          </a:p>
          <a:p>
            <a:pPr lvl="1"/>
            <a:r>
              <a:rPr lang="en-US" dirty="0"/>
              <a:t>Innermost loop was chosen in nested loop cases</a:t>
            </a:r>
          </a:p>
          <a:p>
            <a:pPr lvl="1"/>
            <a:r>
              <a:rPr lang="en-US" dirty="0"/>
              <a:t>Vectorizable loops and Memory bound loops were not considered.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LLVM 4.0</a:t>
            </a:r>
          </a:p>
          <a:p>
            <a:pPr lvl="1"/>
            <a:r>
              <a:rPr lang="en-US" dirty="0"/>
              <a:t>Partial Predication for if-then-else and nested if-then-else.</a:t>
            </a:r>
          </a:p>
          <a:p>
            <a:pPr lvl="1"/>
            <a:r>
              <a:rPr lang="en-US" dirty="0"/>
              <a:t>Path-sharing to reduce the routing nodes.</a:t>
            </a:r>
          </a:p>
          <a:p>
            <a:pPr lvl="1"/>
            <a:r>
              <a:rPr lang="en-US" dirty="0"/>
              <a:t>Backtracking – </a:t>
            </a:r>
            <a:r>
              <a:rPr lang="en-US" dirty="0" err="1"/>
              <a:t>GraphMinor</a:t>
            </a:r>
            <a:r>
              <a:rPr lang="en-US" dirty="0"/>
              <a:t>, Restart – Simulated Annealing and RAMP. </a:t>
            </a:r>
          </a:p>
          <a:p>
            <a:pPr lvl="1"/>
            <a:r>
              <a:rPr lang="en-US" dirty="0"/>
              <a:t>4x4, 5x5, 6x6, 7x7, 8x8 CGRA sizes.</a:t>
            </a:r>
          </a:p>
          <a:p>
            <a:pPr lvl="1"/>
            <a:r>
              <a:rPr lang="en-US" dirty="0"/>
              <a:t>Threshold time of 100,000 seconds (27 hours). </a:t>
            </a:r>
          </a:p>
        </p:txBody>
      </p:sp>
    </p:spTree>
    <p:extLst>
      <p:ext uri="{BB962C8B-B14F-4D97-AF65-F5344CB8AC3E}">
        <p14:creationId xmlns:p14="http://schemas.microsoft.com/office/powerpoint/2010/main" val="838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90"/>
    </mc:Choice>
    <mc:Fallback xmlns="">
      <p:transition spd="slow" advTm="6059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3148-68D2-FA46-B21F-B7FAA7A8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maps all the loops on a 4x4 CGRA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3B63B-144F-2640-A131-47188610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F9AF5-5DB0-5749-A160-A6657D4E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" y="897777"/>
            <a:ext cx="12029187" cy="2846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99854-27DA-6A4C-B624-F588AC4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6" y="4038600"/>
            <a:ext cx="11518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20"/>
    </mc:Choice>
    <mc:Fallback xmlns="">
      <p:transition spd="slow" advTm="230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7690-6737-C647-BBC4-335895C3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Application/Domain Specific Accelerators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02A21-C82D-6D44-9517-08665DF9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893B4-4458-6943-9EEF-ED1D6BAAC5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There is an increased interest in accelerating neural networks application like, Convolution Neural Network (CNN), Deep Neural Networks etc.</a:t>
            </a:r>
          </a:p>
          <a:p>
            <a:r>
              <a:rPr lang="en-US" sz="2100" dirty="0"/>
              <a:t>These accelerators have array of Processing Elements (PEs) that can perform application specific operations like multiply-and-add, and can accumulate the intermediate results across the PEs via  an interconnect network. </a:t>
            </a:r>
          </a:p>
          <a:p>
            <a:r>
              <a:rPr lang="en-US" sz="2100" dirty="0"/>
              <a:t>Example, </a:t>
            </a:r>
            <a:r>
              <a:rPr lang="en-US" sz="2100" dirty="0" err="1"/>
              <a:t>Eyeriss</a:t>
            </a:r>
            <a:r>
              <a:rPr lang="en-US" sz="2100" dirty="0"/>
              <a:t>[1], Marvel[2], etc. </a:t>
            </a:r>
          </a:p>
          <a:p>
            <a:r>
              <a:rPr lang="en-US" sz="2100" dirty="0"/>
              <a:t>The compiler and hardware are optimized for power, performance, area, and energy for a particular application with:</a:t>
            </a:r>
          </a:p>
          <a:p>
            <a:pPr lvl="1"/>
            <a:r>
              <a:rPr lang="en-US" sz="1900" dirty="0"/>
              <a:t>Minimum interconnects</a:t>
            </a:r>
          </a:p>
          <a:p>
            <a:pPr lvl="1"/>
            <a:r>
              <a:rPr lang="en-US" sz="1900" dirty="0"/>
              <a:t>Data fed into the PEs in a particular fashion (like output stationary)</a:t>
            </a:r>
          </a:p>
          <a:p>
            <a:pPr lvl="1"/>
            <a:r>
              <a:rPr lang="en-US" sz="1900" dirty="0"/>
              <a:t>Values stored in the register</a:t>
            </a:r>
            <a:r>
              <a:rPr lang="en-US" sz="21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95AAA-E46F-4A44-B7EB-A50DEF4AAF44}"/>
              </a:ext>
            </a:extLst>
          </p:cNvPr>
          <p:cNvSpPr txBox="1"/>
          <p:nvPr/>
        </p:nvSpPr>
        <p:spPr>
          <a:xfrm>
            <a:off x="653919" y="5781157"/>
            <a:ext cx="1138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Chen, Y. H., Krishna, T., Emer, J. S., &amp; Sze, V. (2016). </a:t>
            </a:r>
            <a:r>
              <a:rPr lang="en-US" sz="1200" dirty="0" err="1"/>
              <a:t>Eyeriss</a:t>
            </a:r>
            <a:r>
              <a:rPr lang="en-US" sz="1200" dirty="0"/>
              <a:t>: An energy-efficient reconfigurable accelerator for deep convolutional neural networks. </a:t>
            </a:r>
            <a:r>
              <a:rPr lang="en-US" sz="1200" i="1" dirty="0"/>
              <a:t>IEEE journal of solid-state circuits</a:t>
            </a:r>
            <a:r>
              <a:rPr lang="en-US" sz="1200" dirty="0"/>
              <a:t>, </a:t>
            </a:r>
            <a:r>
              <a:rPr lang="en-US" sz="1200" i="1" dirty="0"/>
              <a:t>52</a:t>
            </a:r>
            <a:r>
              <a:rPr lang="en-US" sz="1200" dirty="0"/>
              <a:t>(1), 127-138.</a:t>
            </a:r>
          </a:p>
          <a:p>
            <a:r>
              <a:rPr lang="en-US" sz="1200" dirty="0"/>
              <a:t>[2] </a:t>
            </a:r>
            <a:r>
              <a:rPr lang="en-US" sz="1200" dirty="0" err="1"/>
              <a:t>Chatarasi</a:t>
            </a:r>
            <a:r>
              <a:rPr lang="en-US" sz="1200" dirty="0"/>
              <a:t>, Prasanth, </a:t>
            </a:r>
            <a:r>
              <a:rPr lang="en-US" sz="1200" dirty="0" err="1"/>
              <a:t>Hyoukjun</a:t>
            </a:r>
            <a:r>
              <a:rPr lang="en-US" sz="1200" dirty="0"/>
              <a:t> Kwon, </a:t>
            </a:r>
            <a:r>
              <a:rPr lang="en-US" sz="1200" dirty="0" err="1"/>
              <a:t>Natesh</a:t>
            </a:r>
            <a:r>
              <a:rPr lang="en-US" sz="1200" dirty="0"/>
              <a:t> Raina, Saurabh Malik, </a:t>
            </a:r>
            <a:r>
              <a:rPr lang="en-US" sz="1200" dirty="0" err="1"/>
              <a:t>Vaisakh</a:t>
            </a:r>
            <a:r>
              <a:rPr lang="en-US" sz="1200" dirty="0"/>
              <a:t> </a:t>
            </a:r>
            <a:r>
              <a:rPr lang="en-US" sz="1200" dirty="0" err="1"/>
              <a:t>Haridas</a:t>
            </a:r>
            <a:r>
              <a:rPr lang="en-US" sz="1200" dirty="0"/>
              <a:t>, </a:t>
            </a:r>
            <a:r>
              <a:rPr lang="en-US" sz="1200" dirty="0" err="1"/>
              <a:t>Angshuman</a:t>
            </a:r>
            <a:r>
              <a:rPr lang="en-US" sz="1200" dirty="0"/>
              <a:t> Parashar, Michael </a:t>
            </a:r>
            <a:r>
              <a:rPr lang="en-US" sz="1200" dirty="0" err="1"/>
              <a:t>Pellauer</a:t>
            </a:r>
            <a:r>
              <a:rPr lang="en-US" sz="1200" dirty="0"/>
              <a:t>, Tushar Krishna, and Vivek Sarkar. "Marvel: A data-centric compiler for </a:t>
            </a:r>
            <a:r>
              <a:rPr lang="en-US" sz="1200" dirty="0" err="1"/>
              <a:t>dnn</a:t>
            </a:r>
            <a:r>
              <a:rPr lang="en-US" sz="1200" dirty="0"/>
              <a:t> operators on spatial accelerators."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arXiv:2002.07752</a:t>
            </a:r>
            <a:r>
              <a:rPr lang="en-US" sz="1200" dirty="0"/>
              <a:t> (2020).</a:t>
            </a:r>
          </a:p>
        </p:txBody>
      </p:sp>
    </p:spTree>
    <p:extLst>
      <p:ext uri="{BB962C8B-B14F-4D97-AF65-F5344CB8AC3E}">
        <p14:creationId xmlns:p14="http://schemas.microsoft.com/office/powerpoint/2010/main" val="1822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58"/>
    </mc:Choice>
    <mc:Fallback xmlns="">
      <p:transition spd="slow" advTm="228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3148-68D2-FA46-B21F-B7FAA7A8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PathSeeker</a:t>
            </a:r>
            <a:r>
              <a:rPr lang="en-US" dirty="0"/>
              <a:t> maps all the loops on a 4x4 CGRA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3B63B-144F-2640-A131-47188610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DF9AF5-5DB0-5749-A160-A6657D4E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" y="897777"/>
            <a:ext cx="12029187" cy="2846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99854-27DA-6A4C-B624-F588AC4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6" y="4038600"/>
            <a:ext cx="11518900" cy="281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A77A9-B74A-834E-85F5-3B3708E922DC}"/>
              </a:ext>
            </a:extLst>
          </p:cNvPr>
          <p:cNvSpPr txBox="1"/>
          <p:nvPr/>
        </p:nvSpPr>
        <p:spPr>
          <a:xfrm>
            <a:off x="2310937" y="2374250"/>
            <a:ext cx="84623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0000"/>
                </a:solidFill>
              </a:rPr>
              <a:t>GraphMinor</a:t>
            </a:r>
            <a:r>
              <a:rPr lang="en-US" sz="3600" b="1" dirty="0">
                <a:solidFill>
                  <a:srgbClr val="FF0000"/>
                </a:solidFill>
              </a:rPr>
              <a:t> : No mapping for 20 loops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RAMP: No Mapping for 5 loops</a:t>
            </a:r>
          </a:p>
        </p:txBody>
      </p:sp>
    </p:spTree>
    <p:extLst>
      <p:ext uri="{BB962C8B-B14F-4D97-AF65-F5344CB8AC3E}">
        <p14:creationId xmlns:p14="http://schemas.microsoft.com/office/powerpoint/2010/main" val="16394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9"/>
    </mc:Choice>
    <mc:Fallback xmlns="">
      <p:transition spd="slow" advTm="1377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4DDD-C908-5349-A845-605D347E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PathSeeker</a:t>
            </a:r>
            <a:r>
              <a:rPr lang="en-US" sz="4000" dirty="0"/>
              <a:t> mapped all the loops on all CGRA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1BA62-27DB-1D47-B366-57D0DF12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25290-FA7F-AC48-8668-D14E977E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8" y="1113905"/>
            <a:ext cx="10471322" cy="41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89"/>
    </mc:Choice>
    <mc:Fallback xmlns="">
      <p:transition spd="slow" advTm="9778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111-F1DC-1F46-9A6D-6E0779AF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PathSeeker</a:t>
            </a:r>
            <a:r>
              <a:rPr lang="en-US" sz="3600" dirty="0"/>
              <a:t> finds a valid mapping fast for various CGRA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39F84-B645-A441-A566-FD52F32B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32AE-516C-F143-B668-DAEDA9F8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61" y="1289326"/>
            <a:ext cx="9658441" cy="46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80"/>
    </mc:Choice>
    <mc:Fallback xmlns="">
      <p:transition spd="slow" advTm="3268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4B4F-919B-DB47-8A92-42E0D885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Quality of mapping achieved is comparable to </a:t>
            </a:r>
            <a:r>
              <a:rPr lang="en-US" sz="4000" dirty="0" err="1"/>
              <a:t>SoA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522B-C675-1A4F-9173-9EB0B28B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9986C-A86A-1046-BB9A-A84770EE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32" y="1015448"/>
            <a:ext cx="8331200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C87C-1EE0-B644-BFC3-146FFEAB8FF0}"/>
              </a:ext>
            </a:extLst>
          </p:cNvPr>
          <p:cNvSpPr txBox="1"/>
          <p:nvPr/>
        </p:nvSpPr>
        <p:spPr>
          <a:xfrm>
            <a:off x="4786763" y="3429000"/>
            <a:ext cx="26184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Closer to 1 is better</a:t>
            </a:r>
          </a:p>
        </p:txBody>
      </p:sp>
    </p:spTree>
    <p:extLst>
      <p:ext uri="{BB962C8B-B14F-4D97-AF65-F5344CB8AC3E}">
        <p14:creationId xmlns:p14="http://schemas.microsoft.com/office/powerpoint/2010/main" val="30665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57"/>
    </mc:Choice>
    <mc:Fallback xmlns="">
      <p:transition spd="slow" advTm="4275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330B-F645-F849-BD6B-D2910543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8B7B1-D80B-2541-B8E8-E35EA0D6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10B0C-186A-4149-825E-A362A21EE7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PathSeeker</a:t>
            </a:r>
            <a:r>
              <a:rPr lang="en-US" dirty="0"/>
              <a:t> addressed the problems with current backtracking and restarting mapping algorithms.</a:t>
            </a:r>
          </a:p>
          <a:p>
            <a:endParaRPr lang="en-US" dirty="0"/>
          </a:p>
          <a:p>
            <a:r>
              <a:rPr lang="en-US" dirty="0"/>
              <a:t>The main contributions of this </a:t>
            </a:r>
            <a:r>
              <a:rPr lang="en-US" dirty="0" err="1"/>
              <a:t>PathSeeker</a:t>
            </a:r>
            <a:r>
              <a:rPr lang="en-US" dirty="0"/>
              <a:t> are:</a:t>
            </a:r>
          </a:p>
          <a:p>
            <a:pPr lvl="1"/>
            <a:r>
              <a:rPr lang="en-US" dirty="0"/>
              <a:t>Failure node level analysis and changing the course of mapping path, thereby by seeking the valid mapping.</a:t>
            </a:r>
          </a:p>
          <a:p>
            <a:pPr lvl="1"/>
            <a:r>
              <a:rPr lang="en-US" dirty="0"/>
              <a:t>Novel failure, predecessor, and successor timeslot level remapping. As far as we know this is the first approach to propose a timeslot level remapping for CGRA.</a:t>
            </a:r>
          </a:p>
          <a:p>
            <a:pPr lvl="1"/>
            <a:r>
              <a:rPr lang="en-US" dirty="0"/>
              <a:t>Randomized node placement for better exploration of the mapping.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err="1"/>
              <a:t>PathSeeker</a:t>
            </a:r>
            <a:r>
              <a:rPr lang="en-US" dirty="0"/>
              <a:t> was able to map all the loops quickly with closer to state-of-the-art quality of mapping.</a:t>
            </a:r>
          </a:p>
        </p:txBody>
      </p:sp>
    </p:spTree>
    <p:extLst>
      <p:ext uri="{BB962C8B-B14F-4D97-AF65-F5344CB8AC3E}">
        <p14:creationId xmlns:p14="http://schemas.microsoft.com/office/powerpoint/2010/main" val="13213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28"/>
    </mc:Choice>
    <mc:Fallback xmlns="">
      <p:transition spd="slow" advTm="330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2A8D-5630-4F43-A465-BBC992A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Design for ASICs is Selective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1F109-222E-7D4E-BB5D-68F7EAB7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36D12-57DB-244E-B370-1BDC7ED625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 compiler design for neural network accelerator is targeted for a particular type of application. </a:t>
            </a:r>
          </a:p>
          <a:p>
            <a:r>
              <a:rPr lang="en-US" sz="2400" dirty="0"/>
              <a:t>Marvel [1] formulates the constraints for the application specific accelerators as follows:</a:t>
            </a:r>
          </a:p>
          <a:p>
            <a:pPr lvl="1"/>
            <a:r>
              <a:rPr lang="en-US" sz="2100" dirty="0"/>
              <a:t>The application should be perfectly nested. </a:t>
            </a:r>
          </a:p>
          <a:p>
            <a:pPr lvl="1"/>
            <a:r>
              <a:rPr lang="en-US" sz="2100" dirty="0"/>
              <a:t>The order of the loops can be interchanged.</a:t>
            </a:r>
          </a:p>
          <a:p>
            <a:pPr lvl="1"/>
            <a:r>
              <a:rPr lang="en-US" sz="2100" dirty="0"/>
              <a:t> The loops should not contain conditional statements (branches). </a:t>
            </a:r>
          </a:p>
          <a:p>
            <a:pPr lvl="1"/>
            <a:r>
              <a:rPr lang="en-US" sz="2100" dirty="0"/>
              <a:t>The loops should not have inter-dependences. (loop carried dependencies). </a:t>
            </a:r>
          </a:p>
          <a:p>
            <a:r>
              <a:rPr lang="en-US" sz="2400" dirty="0"/>
              <a:t>A compiler and hardware design for loops is important to accelerate applications that are compute-intensive yet non-parallel, which cannot be accelerated through ASICs.</a:t>
            </a:r>
          </a:p>
          <a:p>
            <a:endParaRPr lang="en-US" sz="25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EABE2-DF09-A542-AF73-61547C911C22}"/>
              </a:ext>
            </a:extLst>
          </p:cNvPr>
          <p:cNvSpPr txBox="1"/>
          <p:nvPr/>
        </p:nvSpPr>
        <p:spPr>
          <a:xfrm>
            <a:off x="886951" y="5825308"/>
            <a:ext cx="924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</a:t>
            </a:r>
            <a:r>
              <a:rPr lang="en-US" sz="1200" dirty="0" err="1"/>
              <a:t>Chatarasi</a:t>
            </a:r>
            <a:r>
              <a:rPr lang="en-US" sz="1200" dirty="0"/>
              <a:t>, Prasanth, </a:t>
            </a:r>
            <a:r>
              <a:rPr lang="en-US" sz="1200" dirty="0" err="1"/>
              <a:t>Hyoukjun</a:t>
            </a:r>
            <a:r>
              <a:rPr lang="en-US" sz="1200" dirty="0"/>
              <a:t> Kwon, </a:t>
            </a:r>
            <a:r>
              <a:rPr lang="en-US" sz="1200" dirty="0" err="1"/>
              <a:t>Natesh</a:t>
            </a:r>
            <a:r>
              <a:rPr lang="en-US" sz="1200" dirty="0"/>
              <a:t> Raina, Saurabh Malik, </a:t>
            </a:r>
            <a:r>
              <a:rPr lang="en-US" sz="1200" dirty="0" err="1"/>
              <a:t>Vaisakh</a:t>
            </a:r>
            <a:r>
              <a:rPr lang="en-US" sz="1200" dirty="0"/>
              <a:t> </a:t>
            </a:r>
            <a:r>
              <a:rPr lang="en-US" sz="1200" dirty="0" err="1"/>
              <a:t>Haridas</a:t>
            </a:r>
            <a:r>
              <a:rPr lang="en-US" sz="1200" dirty="0"/>
              <a:t>, </a:t>
            </a:r>
            <a:r>
              <a:rPr lang="en-US" sz="1200" dirty="0" err="1"/>
              <a:t>Angshuman</a:t>
            </a:r>
            <a:r>
              <a:rPr lang="en-US" sz="1200" dirty="0"/>
              <a:t> Parashar, Michael </a:t>
            </a:r>
            <a:r>
              <a:rPr lang="en-US" sz="1200" dirty="0" err="1"/>
              <a:t>Pellauer</a:t>
            </a:r>
            <a:r>
              <a:rPr lang="en-US" sz="1200" dirty="0"/>
              <a:t>, Tushar Krishna, and Vivek Sarkar. "Marvel: A data-centric compiler for </a:t>
            </a:r>
            <a:r>
              <a:rPr lang="en-US" sz="1200" dirty="0" err="1"/>
              <a:t>dnn</a:t>
            </a:r>
            <a:r>
              <a:rPr lang="en-US" sz="1200" dirty="0"/>
              <a:t> operators on spatial accelerators." 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arXiv:2002.07752</a:t>
            </a:r>
            <a:r>
              <a:rPr lang="en-US" sz="1200" dirty="0"/>
              <a:t> (2020).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70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63"/>
    </mc:Choice>
    <mc:Fallback xmlns="">
      <p:transition spd="slow" advTm="348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4A5-1E8E-44FF-B430-94A57EE2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Grained Reconfigurable Array (CGRA)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291B2-D6A0-41F0-93A4-7F6D94C2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4A39-5B80-42BB-B647-BDC5234C2101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E94A-F6B2-45D3-8729-35A31AA8C6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4089101"/>
            <a:ext cx="11507624" cy="2256844"/>
          </a:xfrm>
        </p:spPr>
        <p:txBody>
          <a:bodyPr>
            <a:normAutofit/>
          </a:bodyPr>
          <a:lstStyle/>
          <a:p>
            <a:r>
              <a:rPr lang="en-US" sz="2400" dirty="0"/>
              <a:t>Power Efficient Acceleration</a:t>
            </a:r>
          </a:p>
          <a:p>
            <a:pPr lvl="1"/>
            <a:r>
              <a:rPr lang="en-US" sz="2000" dirty="0"/>
              <a:t>Embedded Systems and Multimedia [Samsung SRP processor]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784372-C226-4718-972A-57B5F5DC7268}"/>
              </a:ext>
            </a:extLst>
          </p:cNvPr>
          <p:cNvSpPr txBox="1">
            <a:spLocks/>
          </p:cNvSpPr>
          <p:nvPr/>
        </p:nvSpPr>
        <p:spPr>
          <a:xfrm>
            <a:off x="228600" y="1040446"/>
            <a:ext cx="6702287" cy="29617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 array of Processing Elements (PEs); each PE has ALU-like functional unit that works on an operation at every cycle.</a:t>
            </a:r>
          </a:p>
          <a:p>
            <a:r>
              <a:rPr lang="en-US" sz="2400" dirty="0"/>
              <a:t>Array configurations vary in terms of –</a:t>
            </a:r>
          </a:p>
          <a:p>
            <a:pPr lvl="1"/>
            <a:r>
              <a:rPr lang="en-US" sz="2000" dirty="0"/>
              <a:t>Array Size              </a:t>
            </a:r>
          </a:p>
          <a:p>
            <a:pPr lvl="1"/>
            <a:r>
              <a:rPr lang="en-US" sz="2000" dirty="0"/>
              <a:t>Functional Units    </a:t>
            </a:r>
          </a:p>
          <a:p>
            <a:pPr lvl="1"/>
            <a:r>
              <a:rPr lang="en-US" sz="2000" dirty="0"/>
              <a:t>Interconnect Network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286F0-57BC-4071-ADD2-20B8F36F3B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0183" y="1040445"/>
            <a:ext cx="5985047" cy="31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97"/>
    </mc:Choice>
    <mc:Fallback xmlns="">
      <p:transition spd="slow" advTm="679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ame 142">
            <a:extLst>
              <a:ext uri="{FF2B5EF4-FFF2-40B4-BE49-F238E27FC236}">
                <a16:creationId xmlns:a16="http://schemas.microsoft.com/office/drawing/2014/main" id="{A7A3CEE0-C1A7-5D4A-BEA4-47706AD4AFDD}"/>
              </a:ext>
            </a:extLst>
          </p:cNvPr>
          <p:cNvSpPr/>
          <p:nvPr/>
        </p:nvSpPr>
        <p:spPr>
          <a:xfrm>
            <a:off x="5943600" y="1295400"/>
            <a:ext cx="1600200" cy="4572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b="1" dirty="0">
                <a:solidFill>
                  <a:srgbClr val="B88472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Processor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3C0212F3-AD8B-FD4B-BD6C-4E46DB5F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13090"/>
            <a:ext cx="9144000" cy="685800"/>
          </a:xfrm>
        </p:spPr>
        <p:txBody>
          <a:bodyPr>
            <a:noAutofit/>
          </a:bodyPr>
          <a:lstStyle/>
          <a:p>
            <a:r>
              <a:rPr lang="en-US" dirty="0"/>
              <a:t>Envisioned Use of CGRAs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98A7D-9A71-1F4C-93C4-C1C48FB5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7144733-6E3B-0847-A0A5-05C4CBDC24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3100" y="4206240"/>
            <a:ext cx="8305800" cy="2118360"/>
          </a:xfrm>
        </p:spPr>
        <p:txBody>
          <a:bodyPr>
            <a:normAutofit/>
          </a:bodyPr>
          <a:lstStyle/>
          <a:p>
            <a:r>
              <a:rPr lang="en-US" sz="2000" dirty="0"/>
              <a:t>Specific kernels in an application can be power/performance critical</a:t>
            </a:r>
          </a:p>
          <a:p>
            <a:r>
              <a:rPr lang="en-US" sz="2000" dirty="0"/>
              <a:t>The kernel can be scheduled and mapped for execution on CGRA by compiler</a:t>
            </a:r>
          </a:p>
          <a:p>
            <a:r>
              <a:rPr lang="en-US" sz="2000" dirty="0"/>
              <a:t>Using the CGRA as a co-processor (accelerator)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The kernel is now executed in a power-efficient manner.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19E6F8-04E9-4A41-A0D0-4641EED366AB}"/>
              </a:ext>
            </a:extLst>
          </p:cNvPr>
          <p:cNvGrpSpPr/>
          <p:nvPr/>
        </p:nvGrpSpPr>
        <p:grpSpPr>
          <a:xfrm>
            <a:off x="5852160" y="2175510"/>
            <a:ext cx="1714500" cy="1741714"/>
            <a:chOff x="3943350" y="4463143"/>
            <a:chExt cx="1714500" cy="17417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12E7E3-6975-8B42-8AF3-A42742769917}"/>
                </a:ext>
              </a:extLst>
            </p:cNvPr>
            <p:cNvSpPr/>
            <p:nvPr/>
          </p:nvSpPr>
          <p:spPr bwMode="auto">
            <a:xfrm>
              <a:off x="39433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9AA298-E9E6-ED47-AE3F-325AFE0F72CA}"/>
                </a:ext>
              </a:extLst>
            </p:cNvPr>
            <p:cNvSpPr/>
            <p:nvPr/>
          </p:nvSpPr>
          <p:spPr bwMode="auto">
            <a:xfrm>
              <a:off x="44005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F32985-70AE-7F4C-963D-11EBEF5E0323}"/>
                </a:ext>
              </a:extLst>
            </p:cNvPr>
            <p:cNvSpPr/>
            <p:nvPr/>
          </p:nvSpPr>
          <p:spPr bwMode="auto">
            <a:xfrm>
              <a:off x="48577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D9587B-9A4F-AC49-AF47-B46A0745AC39}"/>
                </a:ext>
              </a:extLst>
            </p:cNvPr>
            <p:cNvSpPr/>
            <p:nvPr/>
          </p:nvSpPr>
          <p:spPr bwMode="auto">
            <a:xfrm>
              <a:off x="53149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338229-114A-6142-BC76-292F1790DB69}"/>
                </a:ext>
              </a:extLst>
            </p:cNvPr>
            <p:cNvSpPr/>
            <p:nvPr/>
          </p:nvSpPr>
          <p:spPr bwMode="auto">
            <a:xfrm>
              <a:off x="39433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F9E091-16E0-CB46-9968-150AC8165D78}"/>
                </a:ext>
              </a:extLst>
            </p:cNvPr>
            <p:cNvSpPr/>
            <p:nvPr/>
          </p:nvSpPr>
          <p:spPr bwMode="auto">
            <a:xfrm>
              <a:off x="44005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F9003F-DC3D-7A4B-8A9B-82274554F307}"/>
                </a:ext>
              </a:extLst>
            </p:cNvPr>
            <p:cNvSpPr/>
            <p:nvPr/>
          </p:nvSpPr>
          <p:spPr bwMode="auto">
            <a:xfrm>
              <a:off x="48577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458C41-A9A9-4B4F-A7DF-4A9F0AC11660}"/>
                </a:ext>
              </a:extLst>
            </p:cNvPr>
            <p:cNvSpPr/>
            <p:nvPr/>
          </p:nvSpPr>
          <p:spPr bwMode="auto">
            <a:xfrm>
              <a:off x="53149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8DC2E5-00FA-9F49-AEC9-5BBE041904C2}"/>
                </a:ext>
              </a:extLst>
            </p:cNvPr>
            <p:cNvSpPr/>
            <p:nvPr/>
          </p:nvSpPr>
          <p:spPr bwMode="auto">
            <a:xfrm>
              <a:off x="39433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FE8008-DFC0-904F-96B2-A77D935270D5}"/>
                </a:ext>
              </a:extLst>
            </p:cNvPr>
            <p:cNvSpPr/>
            <p:nvPr/>
          </p:nvSpPr>
          <p:spPr bwMode="auto">
            <a:xfrm>
              <a:off x="44005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A5E50-62AD-A84E-819E-B32989B75F00}"/>
                </a:ext>
              </a:extLst>
            </p:cNvPr>
            <p:cNvSpPr/>
            <p:nvPr/>
          </p:nvSpPr>
          <p:spPr bwMode="auto">
            <a:xfrm>
              <a:off x="48577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0E05B-120C-D64A-AA80-EDF828943F98}"/>
                </a:ext>
              </a:extLst>
            </p:cNvPr>
            <p:cNvSpPr/>
            <p:nvPr/>
          </p:nvSpPr>
          <p:spPr bwMode="auto">
            <a:xfrm>
              <a:off x="53149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0F1BDB-CEDF-E242-B1F7-741A1CDE3EBA}"/>
                </a:ext>
              </a:extLst>
            </p:cNvPr>
            <p:cNvSpPr/>
            <p:nvPr/>
          </p:nvSpPr>
          <p:spPr bwMode="auto">
            <a:xfrm>
              <a:off x="39433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C32430-0177-4246-B942-7C538F204885}"/>
                </a:ext>
              </a:extLst>
            </p:cNvPr>
            <p:cNvSpPr/>
            <p:nvPr/>
          </p:nvSpPr>
          <p:spPr bwMode="auto">
            <a:xfrm>
              <a:off x="44005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39A615-21D0-7B41-BC40-775D3D7732A1}"/>
                </a:ext>
              </a:extLst>
            </p:cNvPr>
            <p:cNvSpPr/>
            <p:nvPr/>
          </p:nvSpPr>
          <p:spPr bwMode="auto">
            <a:xfrm>
              <a:off x="48577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C644F4-5739-6F4F-A1E8-C6B4F030C5C4}"/>
                </a:ext>
              </a:extLst>
            </p:cNvPr>
            <p:cNvSpPr/>
            <p:nvPr/>
          </p:nvSpPr>
          <p:spPr bwMode="auto">
            <a:xfrm>
              <a:off x="53149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65CDB2C9-083F-B541-9644-D0BB5EA73AAB}"/>
                </a:ext>
              </a:extLst>
            </p:cNvPr>
            <p:cNvSpPr/>
            <p:nvPr/>
          </p:nvSpPr>
          <p:spPr bwMode="auto">
            <a:xfrm>
              <a:off x="47434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4" name="Left-Right Arrow 23">
              <a:extLst>
                <a:ext uri="{FF2B5EF4-FFF2-40B4-BE49-F238E27FC236}">
                  <a16:creationId xmlns:a16="http://schemas.microsoft.com/office/drawing/2014/main" id="{D3ECAF58-FCB4-AD4B-B42E-23DE15C73432}"/>
                </a:ext>
              </a:extLst>
            </p:cNvPr>
            <p:cNvSpPr/>
            <p:nvPr/>
          </p:nvSpPr>
          <p:spPr bwMode="auto">
            <a:xfrm>
              <a:off x="52006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" name="Left-Right Arrow 24">
              <a:extLst>
                <a:ext uri="{FF2B5EF4-FFF2-40B4-BE49-F238E27FC236}">
                  <a16:creationId xmlns:a16="http://schemas.microsoft.com/office/drawing/2014/main" id="{ED80BEFA-185F-5146-A6E4-B60D00B3B662}"/>
                </a:ext>
              </a:extLst>
            </p:cNvPr>
            <p:cNvSpPr/>
            <p:nvPr/>
          </p:nvSpPr>
          <p:spPr bwMode="auto">
            <a:xfrm>
              <a:off x="4286250" y="55045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" name="Left-Right Arrow 25">
              <a:extLst>
                <a:ext uri="{FF2B5EF4-FFF2-40B4-BE49-F238E27FC236}">
                  <a16:creationId xmlns:a16="http://schemas.microsoft.com/office/drawing/2014/main" id="{659107E7-3E4E-3147-913C-36A3A9779359}"/>
                </a:ext>
              </a:extLst>
            </p:cNvPr>
            <p:cNvSpPr/>
            <p:nvPr/>
          </p:nvSpPr>
          <p:spPr bwMode="auto">
            <a:xfrm>
              <a:off x="47434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" name="Left-Right Arrow 26">
              <a:extLst>
                <a:ext uri="{FF2B5EF4-FFF2-40B4-BE49-F238E27FC236}">
                  <a16:creationId xmlns:a16="http://schemas.microsoft.com/office/drawing/2014/main" id="{E2BC8EC7-0BDE-5244-98BA-4483567C9264}"/>
                </a:ext>
              </a:extLst>
            </p:cNvPr>
            <p:cNvSpPr/>
            <p:nvPr/>
          </p:nvSpPr>
          <p:spPr bwMode="auto">
            <a:xfrm>
              <a:off x="52006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8" name="Left-Right Arrow 27">
              <a:extLst>
                <a:ext uri="{FF2B5EF4-FFF2-40B4-BE49-F238E27FC236}">
                  <a16:creationId xmlns:a16="http://schemas.microsoft.com/office/drawing/2014/main" id="{F27C9375-F1F1-4148-BCE5-0E003A2B728B}"/>
                </a:ext>
              </a:extLst>
            </p:cNvPr>
            <p:cNvSpPr/>
            <p:nvPr/>
          </p:nvSpPr>
          <p:spPr bwMode="auto">
            <a:xfrm>
              <a:off x="42862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9" name="Left-Right Arrow 28">
              <a:extLst>
                <a:ext uri="{FF2B5EF4-FFF2-40B4-BE49-F238E27FC236}">
                  <a16:creationId xmlns:a16="http://schemas.microsoft.com/office/drawing/2014/main" id="{E38D2D6F-EADA-6C4F-8400-A747175405ED}"/>
                </a:ext>
              </a:extLst>
            </p:cNvPr>
            <p:cNvSpPr/>
            <p:nvPr/>
          </p:nvSpPr>
          <p:spPr bwMode="auto">
            <a:xfrm>
              <a:off x="47434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0" name="Left-Right Arrow 29">
              <a:extLst>
                <a:ext uri="{FF2B5EF4-FFF2-40B4-BE49-F238E27FC236}">
                  <a16:creationId xmlns:a16="http://schemas.microsoft.com/office/drawing/2014/main" id="{20C9ACB4-8343-E346-9E5F-4B565996972E}"/>
                </a:ext>
              </a:extLst>
            </p:cNvPr>
            <p:cNvSpPr/>
            <p:nvPr/>
          </p:nvSpPr>
          <p:spPr bwMode="auto">
            <a:xfrm>
              <a:off x="52006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2BD8A1A5-DB9E-BC4A-9ED4-991A09C2D4FA}"/>
                </a:ext>
              </a:extLst>
            </p:cNvPr>
            <p:cNvSpPr/>
            <p:nvPr/>
          </p:nvSpPr>
          <p:spPr bwMode="auto">
            <a:xfrm>
              <a:off x="45148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B43AC4D2-7629-6549-857A-FD4C74B53827}"/>
                </a:ext>
              </a:extLst>
            </p:cNvPr>
            <p:cNvSpPr/>
            <p:nvPr/>
          </p:nvSpPr>
          <p:spPr bwMode="auto">
            <a:xfrm>
              <a:off x="49720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3" name="Up-Down Arrow 32">
              <a:extLst>
                <a:ext uri="{FF2B5EF4-FFF2-40B4-BE49-F238E27FC236}">
                  <a16:creationId xmlns:a16="http://schemas.microsoft.com/office/drawing/2014/main" id="{DCD2A589-7FAD-104A-84A8-895B80097FF5}"/>
                </a:ext>
              </a:extLst>
            </p:cNvPr>
            <p:cNvSpPr/>
            <p:nvPr/>
          </p:nvSpPr>
          <p:spPr bwMode="auto">
            <a:xfrm>
              <a:off x="40576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4" name="Up-Down Arrow 33">
              <a:extLst>
                <a:ext uri="{FF2B5EF4-FFF2-40B4-BE49-F238E27FC236}">
                  <a16:creationId xmlns:a16="http://schemas.microsoft.com/office/drawing/2014/main" id="{BFA7F562-2C1E-7B49-94A4-B366EF1B6B16}"/>
                </a:ext>
              </a:extLst>
            </p:cNvPr>
            <p:cNvSpPr/>
            <p:nvPr/>
          </p:nvSpPr>
          <p:spPr bwMode="auto">
            <a:xfrm>
              <a:off x="40576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5" name="Up-Down Arrow 34">
              <a:extLst>
                <a:ext uri="{FF2B5EF4-FFF2-40B4-BE49-F238E27FC236}">
                  <a16:creationId xmlns:a16="http://schemas.microsoft.com/office/drawing/2014/main" id="{AB06CB52-A606-5B42-9992-124D80159EB8}"/>
                </a:ext>
              </a:extLst>
            </p:cNvPr>
            <p:cNvSpPr/>
            <p:nvPr/>
          </p:nvSpPr>
          <p:spPr bwMode="auto">
            <a:xfrm>
              <a:off x="45148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6" name="Up-Down Arrow 35">
              <a:extLst>
                <a:ext uri="{FF2B5EF4-FFF2-40B4-BE49-F238E27FC236}">
                  <a16:creationId xmlns:a16="http://schemas.microsoft.com/office/drawing/2014/main" id="{49F4667D-F6C3-F147-A809-042F3A9706A9}"/>
                </a:ext>
              </a:extLst>
            </p:cNvPr>
            <p:cNvSpPr/>
            <p:nvPr/>
          </p:nvSpPr>
          <p:spPr bwMode="auto">
            <a:xfrm>
              <a:off x="45148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7" name="Up-Down Arrow 36">
              <a:extLst>
                <a:ext uri="{FF2B5EF4-FFF2-40B4-BE49-F238E27FC236}">
                  <a16:creationId xmlns:a16="http://schemas.microsoft.com/office/drawing/2014/main" id="{336BF159-B728-A54F-9F98-13079A8BE11F}"/>
                </a:ext>
              </a:extLst>
            </p:cNvPr>
            <p:cNvSpPr/>
            <p:nvPr/>
          </p:nvSpPr>
          <p:spPr bwMode="auto">
            <a:xfrm>
              <a:off x="49720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8" name="Up-Down Arrow 37">
              <a:extLst>
                <a:ext uri="{FF2B5EF4-FFF2-40B4-BE49-F238E27FC236}">
                  <a16:creationId xmlns:a16="http://schemas.microsoft.com/office/drawing/2014/main" id="{C6E47A34-E36E-AB4D-B4AF-45FBE53B0202}"/>
                </a:ext>
              </a:extLst>
            </p:cNvPr>
            <p:cNvSpPr/>
            <p:nvPr/>
          </p:nvSpPr>
          <p:spPr bwMode="auto">
            <a:xfrm>
              <a:off x="49720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9" name="Up-Down Arrow 38">
              <a:extLst>
                <a:ext uri="{FF2B5EF4-FFF2-40B4-BE49-F238E27FC236}">
                  <a16:creationId xmlns:a16="http://schemas.microsoft.com/office/drawing/2014/main" id="{0242E4C9-A90F-EC43-ACF3-1C7443A00231}"/>
                </a:ext>
              </a:extLst>
            </p:cNvPr>
            <p:cNvSpPr/>
            <p:nvPr/>
          </p:nvSpPr>
          <p:spPr bwMode="auto">
            <a:xfrm>
              <a:off x="54292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0" name="Up-Down Arrow 39">
              <a:extLst>
                <a:ext uri="{FF2B5EF4-FFF2-40B4-BE49-F238E27FC236}">
                  <a16:creationId xmlns:a16="http://schemas.microsoft.com/office/drawing/2014/main" id="{A0027882-34F5-6040-89B7-9D187D8D9B75}"/>
                </a:ext>
              </a:extLst>
            </p:cNvPr>
            <p:cNvSpPr/>
            <p:nvPr/>
          </p:nvSpPr>
          <p:spPr bwMode="auto">
            <a:xfrm>
              <a:off x="54292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1" name="Left-Right Arrow 40">
              <a:extLst>
                <a:ext uri="{FF2B5EF4-FFF2-40B4-BE49-F238E27FC236}">
                  <a16:creationId xmlns:a16="http://schemas.microsoft.com/office/drawing/2014/main" id="{1CA38CE1-D8BF-634D-85A3-BEC2BBA98CDF}"/>
                </a:ext>
              </a:extLst>
            </p:cNvPr>
            <p:cNvSpPr/>
            <p:nvPr/>
          </p:nvSpPr>
          <p:spPr bwMode="auto">
            <a:xfrm>
              <a:off x="4276726" y="4572000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2" name="Left-Right Arrow 41">
              <a:extLst>
                <a:ext uri="{FF2B5EF4-FFF2-40B4-BE49-F238E27FC236}">
                  <a16:creationId xmlns:a16="http://schemas.microsoft.com/office/drawing/2014/main" id="{A8D81410-F443-5941-B95A-BAEB55B719AF}"/>
                </a:ext>
              </a:extLst>
            </p:cNvPr>
            <p:cNvSpPr/>
            <p:nvPr/>
          </p:nvSpPr>
          <p:spPr bwMode="auto">
            <a:xfrm>
              <a:off x="42814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3" name="Left-Right Arrow 42">
              <a:extLst>
                <a:ext uri="{FF2B5EF4-FFF2-40B4-BE49-F238E27FC236}">
                  <a16:creationId xmlns:a16="http://schemas.microsoft.com/office/drawing/2014/main" id="{414052B5-57C4-414C-B6C5-288924E5C360}"/>
                </a:ext>
              </a:extLst>
            </p:cNvPr>
            <p:cNvSpPr/>
            <p:nvPr/>
          </p:nvSpPr>
          <p:spPr bwMode="auto">
            <a:xfrm>
              <a:off x="4733926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4" name="Left-Right Arrow 43">
              <a:extLst>
                <a:ext uri="{FF2B5EF4-FFF2-40B4-BE49-F238E27FC236}">
                  <a16:creationId xmlns:a16="http://schemas.microsoft.com/office/drawing/2014/main" id="{1E051B32-BA67-E041-B144-2D37BE8E1516}"/>
                </a:ext>
              </a:extLst>
            </p:cNvPr>
            <p:cNvSpPr/>
            <p:nvPr/>
          </p:nvSpPr>
          <p:spPr bwMode="auto">
            <a:xfrm>
              <a:off x="51958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5" name="Up-Down Arrow 44">
              <a:extLst>
                <a:ext uri="{FF2B5EF4-FFF2-40B4-BE49-F238E27FC236}">
                  <a16:creationId xmlns:a16="http://schemas.microsoft.com/office/drawing/2014/main" id="{9047CC1E-34AB-7D44-98AE-2D336FC9D9CB}"/>
                </a:ext>
              </a:extLst>
            </p:cNvPr>
            <p:cNvSpPr/>
            <p:nvPr/>
          </p:nvSpPr>
          <p:spPr bwMode="auto">
            <a:xfrm>
              <a:off x="403860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6" name="Up-Down Arrow 45">
              <a:extLst>
                <a:ext uri="{FF2B5EF4-FFF2-40B4-BE49-F238E27FC236}">
                  <a16:creationId xmlns:a16="http://schemas.microsoft.com/office/drawing/2014/main" id="{35C3DDBE-1816-1D47-BF82-B75EDB2BD52D}"/>
                </a:ext>
              </a:extLst>
            </p:cNvPr>
            <p:cNvSpPr/>
            <p:nvPr/>
          </p:nvSpPr>
          <p:spPr bwMode="auto">
            <a:xfrm>
              <a:off x="542925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A51A3C6-82FB-2C4F-9C20-ABE190BDDEF4}"/>
              </a:ext>
            </a:extLst>
          </p:cNvPr>
          <p:cNvSpPr/>
          <p:nvPr/>
        </p:nvSpPr>
        <p:spPr>
          <a:xfrm>
            <a:off x="5756910" y="1807210"/>
            <a:ext cx="1905000" cy="225800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AF4751-3E74-3248-8112-C6AC47D7C3BC}"/>
              </a:ext>
            </a:extLst>
          </p:cNvPr>
          <p:cNvSpPr txBox="1"/>
          <p:nvPr/>
        </p:nvSpPr>
        <p:spPr>
          <a:xfrm>
            <a:off x="5870525" y="1828800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co-processor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08944B45-6246-A14E-9055-912FA12686ED}"/>
              </a:ext>
            </a:extLst>
          </p:cNvPr>
          <p:cNvSpPr/>
          <p:nvPr/>
        </p:nvSpPr>
        <p:spPr>
          <a:xfrm>
            <a:off x="1866900" y="1981200"/>
            <a:ext cx="1371600" cy="612648"/>
          </a:xfrm>
          <a:prstGeom prst="wedgeRoundRectCallout">
            <a:avLst>
              <a:gd name="adj1" fmla="val -14583"/>
              <a:gd name="adj2" fmla="val -135261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Program thread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A3FEA4-6C25-7E43-AC01-311E3E122EF8}"/>
              </a:ext>
            </a:extLst>
          </p:cNvPr>
          <p:cNvGrpSpPr/>
          <p:nvPr/>
        </p:nvGrpSpPr>
        <p:grpSpPr>
          <a:xfrm>
            <a:off x="1866900" y="1447800"/>
            <a:ext cx="2895600" cy="0"/>
            <a:chOff x="381000" y="1447800"/>
            <a:chExt cx="2895600" cy="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73A319C-B29F-254F-BC35-4873F68F514D}"/>
                </a:ext>
              </a:extLst>
            </p:cNvPr>
            <p:cNvCxnSpPr/>
            <p:nvPr/>
          </p:nvCxnSpPr>
          <p:spPr>
            <a:xfrm>
              <a:off x="381000" y="1447800"/>
              <a:ext cx="28956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56BC52-0130-C843-8954-D07901D2CF52}"/>
                </a:ext>
              </a:extLst>
            </p:cNvPr>
            <p:cNvCxnSpPr/>
            <p:nvPr/>
          </p:nvCxnSpPr>
          <p:spPr>
            <a:xfrm>
              <a:off x="1295400" y="1447800"/>
              <a:ext cx="9906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7DEAFFEC-C91D-8443-8467-C28126246309}"/>
              </a:ext>
            </a:extLst>
          </p:cNvPr>
          <p:cNvSpPr/>
          <p:nvPr/>
        </p:nvSpPr>
        <p:spPr>
          <a:xfrm>
            <a:off x="3924300" y="1981200"/>
            <a:ext cx="1371600" cy="612648"/>
          </a:xfrm>
          <a:prstGeom prst="wedgeRoundRectCallout">
            <a:avLst>
              <a:gd name="adj1" fmla="val -83750"/>
              <a:gd name="adj2" fmla="val -135261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Kernel to accelerate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37EEFD-E87F-9B4D-91E9-DCBC97B7D8E3}"/>
              </a:ext>
            </a:extLst>
          </p:cNvPr>
          <p:cNvGrpSpPr/>
          <p:nvPr/>
        </p:nvGrpSpPr>
        <p:grpSpPr>
          <a:xfrm>
            <a:off x="2400300" y="2133600"/>
            <a:ext cx="1828800" cy="1828800"/>
            <a:chOff x="1447800" y="3048000"/>
            <a:chExt cx="1828800" cy="18288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FA111A-858F-0046-AEA5-8212CF0F36D9}"/>
                </a:ext>
              </a:extLst>
            </p:cNvPr>
            <p:cNvSpPr/>
            <p:nvPr/>
          </p:nvSpPr>
          <p:spPr>
            <a:xfrm>
              <a:off x="1447800" y="3048000"/>
              <a:ext cx="1828800" cy="1828800"/>
            </a:xfrm>
            <a:prstGeom prst="rect">
              <a:avLst/>
            </a:prstGeom>
            <a:solidFill>
              <a:srgbClr val="F1E6E3">
                <a:alpha val="34118"/>
              </a:srgb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262D16A-790A-444D-AA60-E922F7C3B0B4}"/>
                </a:ext>
              </a:extLst>
            </p:cNvPr>
            <p:cNvSpPr/>
            <p:nvPr/>
          </p:nvSpPr>
          <p:spPr>
            <a:xfrm>
              <a:off x="1964266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47A8DF6-2300-E74C-B5C1-DC64F94E1687}"/>
                </a:ext>
              </a:extLst>
            </p:cNvPr>
            <p:cNvSpPr/>
            <p:nvPr/>
          </p:nvSpPr>
          <p:spPr>
            <a:xfrm>
              <a:off x="19557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000747-C531-AD4B-B900-9F35AE47A624}"/>
                </a:ext>
              </a:extLst>
            </p:cNvPr>
            <p:cNvSpPr/>
            <p:nvPr/>
          </p:nvSpPr>
          <p:spPr>
            <a:xfrm>
              <a:off x="242146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019E4F-1A82-C84C-A567-FC1D3D113F36}"/>
                </a:ext>
              </a:extLst>
            </p:cNvPr>
            <p:cNvSpPr/>
            <p:nvPr/>
          </p:nvSpPr>
          <p:spPr>
            <a:xfrm>
              <a:off x="2878666" y="31242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08AF32D-FE40-2945-9C93-5525C147AE92}"/>
                </a:ext>
              </a:extLst>
            </p:cNvPr>
            <p:cNvSpPr/>
            <p:nvPr/>
          </p:nvSpPr>
          <p:spPr>
            <a:xfrm>
              <a:off x="2870199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97E76E-0015-9C49-A4F1-7BAA25BFD252}"/>
                </a:ext>
              </a:extLst>
            </p:cNvPr>
            <p:cNvSpPr/>
            <p:nvPr/>
          </p:nvSpPr>
          <p:spPr>
            <a:xfrm>
              <a:off x="1507066" y="3589867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A1D26B1-F7D2-2C46-A3C9-3A87CFD8B3D9}"/>
                </a:ext>
              </a:extLst>
            </p:cNvPr>
            <p:cNvSpPr/>
            <p:nvPr/>
          </p:nvSpPr>
          <p:spPr>
            <a:xfrm>
              <a:off x="14985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3443C50-6243-3842-BC64-6A22AEBAB5B6}"/>
                </a:ext>
              </a:extLst>
            </p:cNvPr>
            <p:cNvSpPr/>
            <p:nvPr/>
          </p:nvSpPr>
          <p:spPr>
            <a:xfrm>
              <a:off x="2870202" y="40301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C4CEB8-76FC-6441-9CF1-F8E08E52BF84}"/>
                </a:ext>
              </a:extLst>
            </p:cNvPr>
            <p:cNvSpPr/>
            <p:nvPr/>
          </p:nvSpPr>
          <p:spPr>
            <a:xfrm>
              <a:off x="2861735" y="44873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7C4515-57C0-FC40-B84F-9912A77A36F8}"/>
              </a:ext>
            </a:extLst>
          </p:cNvPr>
          <p:cNvCxnSpPr>
            <a:cxnSpLocks/>
          </p:cNvCxnSpPr>
          <p:nvPr/>
        </p:nvCxnSpPr>
        <p:spPr>
          <a:xfrm rot="5400000">
            <a:off x="2286000" y="1638300"/>
            <a:ext cx="609600" cy="3810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B47289-0E77-104E-A299-BE28D34788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5700" y="1600200"/>
            <a:ext cx="609600" cy="4572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A38D2A-23AF-7D4C-B72E-DEF95B81D46C}"/>
              </a:ext>
            </a:extLst>
          </p:cNvPr>
          <p:cNvGrpSpPr/>
          <p:nvPr/>
        </p:nvGrpSpPr>
        <p:grpSpPr>
          <a:xfrm>
            <a:off x="1856357" y="1433623"/>
            <a:ext cx="2895600" cy="7088"/>
            <a:chOff x="217081" y="2576623"/>
            <a:chExt cx="2895600" cy="708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FA5BD8-5B69-974F-8495-760DEA2DAA44}"/>
                </a:ext>
              </a:extLst>
            </p:cNvPr>
            <p:cNvCxnSpPr/>
            <p:nvPr/>
          </p:nvCxnSpPr>
          <p:spPr>
            <a:xfrm>
              <a:off x="217081" y="2583711"/>
              <a:ext cx="28956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C52C94-A652-D24F-B19D-AB9B333B1525}"/>
                </a:ext>
              </a:extLst>
            </p:cNvPr>
            <p:cNvCxnSpPr/>
            <p:nvPr/>
          </p:nvCxnSpPr>
          <p:spPr>
            <a:xfrm>
              <a:off x="1142024" y="2576623"/>
              <a:ext cx="9906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urved Right Arrow 70">
            <a:extLst>
              <a:ext uri="{FF2B5EF4-FFF2-40B4-BE49-F238E27FC236}">
                <a16:creationId xmlns:a16="http://schemas.microsoft.com/office/drawing/2014/main" id="{FB8F70C3-47AA-EB40-BD78-569E95F006F3}"/>
              </a:ext>
            </a:extLst>
          </p:cNvPr>
          <p:cNvSpPr/>
          <p:nvPr/>
        </p:nvSpPr>
        <p:spPr>
          <a:xfrm rot="465816">
            <a:off x="5304751" y="1554092"/>
            <a:ext cx="533400" cy="1295400"/>
          </a:xfrm>
          <a:prstGeom prst="curvedRightArrow">
            <a:avLst>
              <a:gd name="adj1" fmla="val 25000"/>
              <a:gd name="adj2" fmla="val 50000"/>
              <a:gd name="adj3" fmla="val 2928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urved Right Arrow 71">
            <a:extLst>
              <a:ext uri="{FF2B5EF4-FFF2-40B4-BE49-F238E27FC236}">
                <a16:creationId xmlns:a16="http://schemas.microsoft.com/office/drawing/2014/main" id="{C81283C5-1D26-FB45-A050-0858CDBE3A82}"/>
              </a:ext>
            </a:extLst>
          </p:cNvPr>
          <p:cNvSpPr/>
          <p:nvPr/>
        </p:nvSpPr>
        <p:spPr>
          <a:xfrm rot="10431901">
            <a:off x="7573393" y="1472594"/>
            <a:ext cx="533400" cy="1295400"/>
          </a:xfrm>
          <a:prstGeom prst="curvedRightArrow">
            <a:avLst>
              <a:gd name="adj1" fmla="val 25000"/>
              <a:gd name="adj2" fmla="val 50000"/>
              <a:gd name="adj3" fmla="val 2928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3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36"/>
    </mc:Choice>
    <mc:Fallback xmlns="">
      <p:transition spd="slow" advTm="3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881 0.0016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81 0.00162 L 0.39011 -1.11111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11 -1.11111E-6 L 0.59493 -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2823 -0.000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18881 0.00162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81 0.00162 L 0.38594 -7.40741E-7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94 -7.40741E-7 L 0.65404 -0.00162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3" grpId="0" animBg="1"/>
      <p:bldP spid="54" grpId="0" animBg="1"/>
      <p:bldP spid="71" grpId="0" animBg="1"/>
      <p:bldP spid="71" grpId="1" animBg="1"/>
      <p:bldP spid="72" grpId="0" animBg="1"/>
      <p:bldP spid="7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D85D-B165-0947-840D-824C2B5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loops on CGRA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B5888-8F68-AC4C-8C80-83F05AA5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6</a:t>
            </a:fld>
            <a:endParaRPr lang="en-US" dirty="0"/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124497C1-5AB9-A74F-B96B-BA6D81DF62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01863" y="4205668"/>
            <a:ext cx="4691030" cy="1157963"/>
          </a:xfrm>
        </p:spPr>
        <p:txBody>
          <a:bodyPr>
            <a:normAutofit/>
          </a:bodyPr>
          <a:lstStyle/>
          <a:p>
            <a:r>
              <a:rPr lang="en-US" sz="2400" dirty="0"/>
              <a:t>Iterative Modulo Scheduling</a:t>
            </a:r>
          </a:p>
          <a:p>
            <a:pPr lvl="1"/>
            <a:r>
              <a:rPr lang="en-US" sz="2000" dirty="0"/>
              <a:t>Each loop iteration is executed</a:t>
            </a:r>
            <a:br>
              <a:rPr lang="en-US" sz="2000" dirty="0"/>
            </a:br>
            <a:r>
              <a:rPr lang="en-US" sz="2000" dirty="0"/>
              <a:t>at II cycles [Bob Rau, MICRO 1994] </a:t>
            </a:r>
          </a:p>
          <a:p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BF31C7-DC8D-F84A-AF2F-DAB85E8DDD6F}"/>
              </a:ext>
            </a:extLst>
          </p:cNvPr>
          <p:cNvGrpSpPr/>
          <p:nvPr/>
        </p:nvGrpSpPr>
        <p:grpSpPr>
          <a:xfrm>
            <a:off x="233360" y="1343025"/>
            <a:ext cx="1157292" cy="2264595"/>
            <a:chOff x="233360" y="1343025"/>
            <a:chExt cx="1157292" cy="22645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DCD812-B824-D141-B195-DD31644E332E}"/>
                </a:ext>
              </a:extLst>
            </p:cNvPr>
            <p:cNvSpPr/>
            <p:nvPr/>
          </p:nvSpPr>
          <p:spPr>
            <a:xfrm>
              <a:off x="628650" y="1343025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7111BF-0D5D-8C4C-976E-C6828315273A}"/>
                </a:ext>
              </a:extLst>
            </p:cNvPr>
            <p:cNvSpPr/>
            <p:nvPr/>
          </p:nvSpPr>
          <p:spPr>
            <a:xfrm>
              <a:off x="966792" y="1895483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CD00275-793D-F04E-B7B9-9F6D59BABAE4}"/>
                </a:ext>
              </a:extLst>
            </p:cNvPr>
            <p:cNvSpPr/>
            <p:nvPr/>
          </p:nvSpPr>
          <p:spPr>
            <a:xfrm>
              <a:off x="233360" y="1919294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EED7D7-0353-434E-9EBF-92E99C57BCD3}"/>
                </a:ext>
              </a:extLst>
            </p:cNvPr>
            <p:cNvSpPr/>
            <p:nvPr/>
          </p:nvSpPr>
          <p:spPr>
            <a:xfrm>
              <a:off x="990602" y="2605103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EB7252-34C1-E247-928B-EC38F45C9DAF}"/>
                </a:ext>
              </a:extLst>
            </p:cNvPr>
            <p:cNvSpPr/>
            <p:nvPr/>
          </p:nvSpPr>
          <p:spPr>
            <a:xfrm>
              <a:off x="257170" y="2628914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3BBA08-94D9-D148-A322-F476FC79F9E0}"/>
                </a:ext>
              </a:extLst>
            </p:cNvPr>
            <p:cNvSpPr/>
            <p:nvPr/>
          </p:nvSpPr>
          <p:spPr>
            <a:xfrm>
              <a:off x="628650" y="3193282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96203D-9F7C-7143-81BE-51B9C76B4107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433385" y="1757363"/>
              <a:ext cx="395290" cy="16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E38CA3-57FE-7E42-A279-483293A5A39A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828675" y="1757363"/>
              <a:ext cx="338142" cy="13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4CD332-392F-564C-84E1-B84FBA22E8CB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433385" y="2333632"/>
              <a:ext cx="23810" cy="295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02B18C-5803-5A4D-87CB-B2A3434B01D4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>
              <a:off x="1166817" y="2309821"/>
              <a:ext cx="23810" cy="295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DAE326-4028-1A42-A251-371D60245ED9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457195" y="3043252"/>
              <a:ext cx="371480" cy="150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380E46-265F-9441-A061-620483161AD8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flipH="1">
              <a:off x="828675" y="3019441"/>
              <a:ext cx="361952" cy="173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43D158-6AA5-7F45-9F8A-36C5FCFFDB7D}"/>
              </a:ext>
            </a:extLst>
          </p:cNvPr>
          <p:cNvSpPr txBox="1"/>
          <p:nvPr/>
        </p:nvSpPr>
        <p:spPr>
          <a:xfrm>
            <a:off x="144114" y="390041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DFG of a loop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DAD725-C611-6142-B296-0173A4BC6CB9}"/>
              </a:ext>
            </a:extLst>
          </p:cNvPr>
          <p:cNvGrpSpPr/>
          <p:nvPr/>
        </p:nvGrpSpPr>
        <p:grpSpPr>
          <a:xfrm>
            <a:off x="212898" y="4038081"/>
            <a:ext cx="2450068" cy="1201749"/>
            <a:chOff x="7968766" y="963418"/>
            <a:chExt cx="2450068" cy="120174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4018E7-05E0-6049-8807-D1B7F487D49E}"/>
                </a:ext>
              </a:extLst>
            </p:cNvPr>
            <p:cNvCxnSpPr/>
            <p:nvPr/>
          </p:nvCxnSpPr>
          <p:spPr>
            <a:xfrm>
              <a:off x="9023375" y="1651270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06EE8D-07B4-9A41-ACB1-20120EF76F3C}"/>
                </a:ext>
              </a:extLst>
            </p:cNvPr>
            <p:cNvSpPr/>
            <p:nvPr/>
          </p:nvSpPr>
          <p:spPr>
            <a:xfrm>
              <a:off x="9336333" y="983904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0BDDF0-492F-3E4D-B55A-689EF588AEA7}"/>
                </a:ext>
              </a:extLst>
            </p:cNvPr>
            <p:cNvSpPr/>
            <p:nvPr/>
          </p:nvSpPr>
          <p:spPr>
            <a:xfrm>
              <a:off x="7968766" y="963418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771EED-B2F3-0F41-971B-C58067575862}"/>
              </a:ext>
            </a:extLst>
          </p:cNvPr>
          <p:cNvSpPr txBox="1"/>
          <p:nvPr/>
        </p:nvSpPr>
        <p:spPr>
          <a:xfrm>
            <a:off x="433663" y="5166853"/>
            <a:ext cx="18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Target CGRA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22D263-DBF5-C04A-89CE-E0F154E9518D}"/>
              </a:ext>
            </a:extLst>
          </p:cNvPr>
          <p:cNvSpPr/>
          <p:nvPr/>
        </p:nvSpPr>
        <p:spPr>
          <a:xfrm>
            <a:off x="633625" y="1343731"/>
            <a:ext cx="400050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5E0680-7561-094D-93D0-53C152D5E786}"/>
              </a:ext>
            </a:extLst>
          </p:cNvPr>
          <p:cNvSpPr/>
          <p:nvPr/>
        </p:nvSpPr>
        <p:spPr>
          <a:xfrm>
            <a:off x="233575" y="1913773"/>
            <a:ext cx="400050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4B460F-84AE-DE42-99DF-B8EA499906FE}"/>
              </a:ext>
            </a:extLst>
          </p:cNvPr>
          <p:cNvSpPr/>
          <p:nvPr/>
        </p:nvSpPr>
        <p:spPr>
          <a:xfrm>
            <a:off x="263009" y="2622465"/>
            <a:ext cx="400050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83126E-196D-4A49-80DB-BEA674D8A804}"/>
              </a:ext>
            </a:extLst>
          </p:cNvPr>
          <p:cNvSpPr/>
          <p:nvPr/>
        </p:nvSpPr>
        <p:spPr>
          <a:xfrm>
            <a:off x="630777" y="3192541"/>
            <a:ext cx="400050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65CD9B-D3D6-8D49-BA97-05EA8C4076FC}"/>
              </a:ext>
            </a:extLst>
          </p:cNvPr>
          <p:cNvSpPr/>
          <p:nvPr/>
        </p:nvSpPr>
        <p:spPr>
          <a:xfrm>
            <a:off x="964841" y="1896828"/>
            <a:ext cx="400050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8FA5D9-8CDB-7143-B908-4C5B5E772B46}"/>
              </a:ext>
            </a:extLst>
          </p:cNvPr>
          <p:cNvSpPr/>
          <p:nvPr/>
        </p:nvSpPr>
        <p:spPr>
          <a:xfrm>
            <a:off x="990778" y="2617162"/>
            <a:ext cx="400050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BCC363-8D03-7F45-A51E-6702FA3DAAB5}"/>
              </a:ext>
            </a:extLst>
          </p:cNvPr>
          <p:cNvGrpSpPr/>
          <p:nvPr/>
        </p:nvGrpSpPr>
        <p:grpSpPr>
          <a:xfrm>
            <a:off x="3062628" y="1890651"/>
            <a:ext cx="1844962" cy="2240343"/>
            <a:chOff x="3024141" y="1754964"/>
            <a:chExt cx="1844962" cy="2240343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24C9362-B7D9-AC4C-90CC-8D6EAFF30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3248" y="2166192"/>
              <a:ext cx="31318" cy="1829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68CC5A-97F3-0D4B-A048-5E2C5DD1F53A}"/>
                </a:ext>
              </a:extLst>
            </p:cNvPr>
            <p:cNvCxnSpPr>
              <a:cxnSpLocks/>
            </p:cNvCxnSpPr>
            <p:nvPr/>
          </p:nvCxnSpPr>
          <p:spPr>
            <a:xfrm>
              <a:off x="3624566" y="2680546"/>
              <a:ext cx="1244537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59ACF-A24E-8346-B52A-C66893DA7D81}"/>
                </a:ext>
              </a:extLst>
            </p:cNvPr>
            <p:cNvCxnSpPr>
              <a:cxnSpLocks/>
            </p:cNvCxnSpPr>
            <p:nvPr/>
          </p:nvCxnSpPr>
          <p:spPr>
            <a:xfrm>
              <a:off x="3627678" y="3224830"/>
              <a:ext cx="1241425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2CE26F0-7168-AE4E-BF53-D7AABD0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3593467" y="3787776"/>
              <a:ext cx="127563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5EA363-83A2-F342-BAE3-3B10EE725F63}"/>
                </a:ext>
              </a:extLst>
            </p:cNvPr>
            <p:cNvSpPr txBox="1"/>
            <p:nvPr/>
          </p:nvSpPr>
          <p:spPr>
            <a:xfrm>
              <a:off x="3286585" y="23085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D93471-2D01-894E-BE62-0B26626E42EA}"/>
                </a:ext>
              </a:extLst>
            </p:cNvPr>
            <p:cNvSpPr txBox="1"/>
            <p:nvPr/>
          </p:nvSpPr>
          <p:spPr>
            <a:xfrm>
              <a:off x="3265240" y="27632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A0BB5D-7979-7C4F-AEE4-F1948E4014E2}"/>
                </a:ext>
              </a:extLst>
            </p:cNvPr>
            <p:cNvSpPr txBox="1"/>
            <p:nvPr/>
          </p:nvSpPr>
          <p:spPr>
            <a:xfrm>
              <a:off x="3282469" y="33312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C6B8A5-518E-B24B-8C1D-F8341B729F89}"/>
                </a:ext>
              </a:extLst>
            </p:cNvPr>
            <p:cNvSpPr txBox="1"/>
            <p:nvPr/>
          </p:nvSpPr>
          <p:spPr>
            <a:xfrm>
              <a:off x="3024141" y="1754964"/>
              <a:ext cx="620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9D45B4-D96C-E244-B425-EC5A8AD11062}"/>
                </a:ext>
              </a:extLst>
            </p:cNvPr>
            <p:cNvSpPr/>
            <p:nvPr/>
          </p:nvSpPr>
          <p:spPr>
            <a:xfrm>
              <a:off x="3721877" y="2170454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B1CDD4-BEBE-CB40-B862-5A2310A6BAA8}"/>
                </a:ext>
              </a:extLst>
            </p:cNvPr>
            <p:cNvSpPr/>
            <p:nvPr/>
          </p:nvSpPr>
          <p:spPr>
            <a:xfrm>
              <a:off x="3712078" y="2732478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DF1CCE7-461B-C34B-B5DC-14C46EFC786D}"/>
                </a:ext>
              </a:extLst>
            </p:cNvPr>
            <p:cNvSpPr/>
            <p:nvPr/>
          </p:nvSpPr>
          <p:spPr>
            <a:xfrm>
              <a:off x="3721877" y="3307453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D5468D8-A0B7-F849-BBEC-4BE40B8444F8}"/>
                </a:ext>
              </a:extLst>
            </p:cNvPr>
            <p:cNvSpPr/>
            <p:nvPr/>
          </p:nvSpPr>
          <p:spPr>
            <a:xfrm>
              <a:off x="4346942" y="2166192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A68465-C59D-654D-A821-36A2243FB6FB}"/>
                </a:ext>
              </a:extLst>
            </p:cNvPr>
            <p:cNvSpPr/>
            <p:nvPr/>
          </p:nvSpPr>
          <p:spPr>
            <a:xfrm>
              <a:off x="4337679" y="2732478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01A6FB1-5BAA-3747-B7FD-0BCEAC746959}"/>
                </a:ext>
              </a:extLst>
            </p:cNvPr>
            <p:cNvSpPr/>
            <p:nvPr/>
          </p:nvSpPr>
          <p:spPr>
            <a:xfrm>
              <a:off x="4353229" y="3303751"/>
              <a:ext cx="400050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4A43485-BED3-134B-94DB-18CFEBF8AB07}"/>
              </a:ext>
            </a:extLst>
          </p:cNvPr>
          <p:cNvSpPr txBox="1"/>
          <p:nvPr/>
        </p:nvSpPr>
        <p:spPr>
          <a:xfrm>
            <a:off x="2548438" y="1198782"/>
            <a:ext cx="3526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Modulo Scheduling</a:t>
            </a:r>
            <a:endParaRPr lang="en-US" sz="2400" dirty="0">
              <a:latin typeface="Candara" panose="020E0502030303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FCBF3EF-721A-5E42-8343-A6A232BFFC72}"/>
              </a:ext>
            </a:extLst>
          </p:cNvPr>
          <p:cNvGrpSpPr/>
          <p:nvPr/>
        </p:nvGrpSpPr>
        <p:grpSpPr>
          <a:xfrm>
            <a:off x="7773519" y="1249364"/>
            <a:ext cx="2450068" cy="1201749"/>
            <a:chOff x="7968766" y="963418"/>
            <a:chExt cx="2450068" cy="120174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59315A5-2331-BA45-8BA9-126AA051C688}"/>
                </a:ext>
              </a:extLst>
            </p:cNvPr>
            <p:cNvCxnSpPr/>
            <p:nvPr/>
          </p:nvCxnSpPr>
          <p:spPr>
            <a:xfrm>
              <a:off x="9023375" y="1651270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959F7B-2FF3-8946-B257-62D938BB050A}"/>
                </a:ext>
              </a:extLst>
            </p:cNvPr>
            <p:cNvSpPr/>
            <p:nvPr/>
          </p:nvSpPr>
          <p:spPr>
            <a:xfrm>
              <a:off x="9336333" y="983904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B34D91-9DDD-EC49-9EDC-498502CE9930}"/>
                </a:ext>
              </a:extLst>
            </p:cNvPr>
            <p:cNvSpPr/>
            <p:nvPr/>
          </p:nvSpPr>
          <p:spPr>
            <a:xfrm>
              <a:off x="7968766" y="963418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5F3AEBD-9278-CB4D-A820-28663348231E}"/>
              </a:ext>
            </a:extLst>
          </p:cNvPr>
          <p:cNvGrpSpPr/>
          <p:nvPr/>
        </p:nvGrpSpPr>
        <p:grpSpPr>
          <a:xfrm>
            <a:off x="7630986" y="2362533"/>
            <a:ext cx="2450068" cy="1201749"/>
            <a:chOff x="7968766" y="963418"/>
            <a:chExt cx="2450068" cy="1201749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50D4AD1-98CD-1245-A1F7-19EF08973F84}"/>
                </a:ext>
              </a:extLst>
            </p:cNvPr>
            <p:cNvCxnSpPr/>
            <p:nvPr/>
          </p:nvCxnSpPr>
          <p:spPr>
            <a:xfrm>
              <a:off x="9023375" y="1651270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8AB495-E0F9-7B45-8515-A0C183D73457}"/>
                </a:ext>
              </a:extLst>
            </p:cNvPr>
            <p:cNvSpPr/>
            <p:nvPr/>
          </p:nvSpPr>
          <p:spPr>
            <a:xfrm>
              <a:off x="9336333" y="983904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AEF3BF6-81FC-FC4C-B3A8-BFF59DA2D9CA}"/>
                </a:ext>
              </a:extLst>
            </p:cNvPr>
            <p:cNvSpPr/>
            <p:nvPr/>
          </p:nvSpPr>
          <p:spPr>
            <a:xfrm>
              <a:off x="7968766" y="963418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07DD3-F1D8-5D42-A2D7-8A277FC1A4A4}"/>
              </a:ext>
            </a:extLst>
          </p:cNvPr>
          <p:cNvGrpSpPr/>
          <p:nvPr/>
        </p:nvGrpSpPr>
        <p:grpSpPr>
          <a:xfrm>
            <a:off x="7626439" y="3532772"/>
            <a:ext cx="2450068" cy="1201749"/>
            <a:chOff x="7968766" y="963418"/>
            <a:chExt cx="2450068" cy="120174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1D82892-7283-5F4D-8A3F-D3EBE945EF86}"/>
                </a:ext>
              </a:extLst>
            </p:cNvPr>
            <p:cNvCxnSpPr/>
            <p:nvPr/>
          </p:nvCxnSpPr>
          <p:spPr>
            <a:xfrm>
              <a:off x="9023375" y="1651270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147928-E57D-FA4C-83BF-EA7987322C56}"/>
                </a:ext>
              </a:extLst>
            </p:cNvPr>
            <p:cNvSpPr/>
            <p:nvPr/>
          </p:nvSpPr>
          <p:spPr>
            <a:xfrm>
              <a:off x="9336333" y="983904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675AAD4-BE40-3A4E-A5B9-16916249F618}"/>
                </a:ext>
              </a:extLst>
            </p:cNvPr>
            <p:cNvSpPr/>
            <p:nvPr/>
          </p:nvSpPr>
          <p:spPr>
            <a:xfrm>
              <a:off x="7968766" y="963418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DABE975-7184-3241-A3DA-6D89C0B4FF79}"/>
              </a:ext>
            </a:extLst>
          </p:cNvPr>
          <p:cNvGrpSpPr/>
          <p:nvPr/>
        </p:nvGrpSpPr>
        <p:grpSpPr>
          <a:xfrm>
            <a:off x="7624037" y="4683524"/>
            <a:ext cx="2450068" cy="1201749"/>
            <a:chOff x="7968766" y="963418"/>
            <a:chExt cx="2450068" cy="1201749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59EED6-61CB-2D4E-BEF4-E83646C49ECE}"/>
                </a:ext>
              </a:extLst>
            </p:cNvPr>
            <p:cNvCxnSpPr/>
            <p:nvPr/>
          </p:nvCxnSpPr>
          <p:spPr>
            <a:xfrm>
              <a:off x="9023375" y="1651270"/>
              <a:ext cx="335307" cy="0"/>
            </a:xfrm>
            <a:prstGeom prst="straightConnector1">
              <a:avLst/>
            </a:prstGeom>
            <a:solidFill>
              <a:srgbClr val="254793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C8EA6C-5367-BF4F-82ED-83E40CF9EC43}"/>
                </a:ext>
              </a:extLst>
            </p:cNvPr>
            <p:cNvSpPr/>
            <p:nvPr/>
          </p:nvSpPr>
          <p:spPr>
            <a:xfrm>
              <a:off x="9336333" y="983904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1DE050-7CF3-8841-A5AD-D3F2DFDF9B61}"/>
                </a:ext>
              </a:extLst>
            </p:cNvPr>
            <p:cNvSpPr/>
            <p:nvPr/>
          </p:nvSpPr>
          <p:spPr>
            <a:xfrm>
              <a:off x="7968766" y="963418"/>
              <a:ext cx="1082501" cy="118126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8E0CD2-C795-5A40-B5DD-FBA478D98081}"/>
              </a:ext>
            </a:extLst>
          </p:cNvPr>
          <p:cNvCxnSpPr/>
          <p:nvPr/>
        </p:nvCxnSpPr>
        <p:spPr>
          <a:xfrm>
            <a:off x="7340600" y="1299913"/>
            <a:ext cx="0" cy="508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71CF82-31DF-8F43-829A-23F806E340C4}"/>
              </a:ext>
            </a:extLst>
          </p:cNvPr>
          <p:cNvCxnSpPr/>
          <p:nvPr/>
        </p:nvCxnSpPr>
        <p:spPr>
          <a:xfrm>
            <a:off x="7340600" y="2423156"/>
            <a:ext cx="3327400" cy="271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819504A-A678-AD44-9AC1-9B011FDBC509}"/>
              </a:ext>
            </a:extLst>
          </p:cNvPr>
          <p:cNvCxnSpPr/>
          <p:nvPr/>
        </p:nvCxnSpPr>
        <p:spPr>
          <a:xfrm>
            <a:off x="7329413" y="3557166"/>
            <a:ext cx="3327400" cy="271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83FF70E-70D4-A148-9086-F83710B94140}"/>
              </a:ext>
            </a:extLst>
          </p:cNvPr>
          <p:cNvCxnSpPr/>
          <p:nvPr/>
        </p:nvCxnSpPr>
        <p:spPr>
          <a:xfrm>
            <a:off x="7354818" y="4765032"/>
            <a:ext cx="3327400" cy="271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0095FA-5B0D-244F-A4AD-C92582E35320}"/>
              </a:ext>
            </a:extLst>
          </p:cNvPr>
          <p:cNvSpPr txBox="1"/>
          <p:nvPr/>
        </p:nvSpPr>
        <p:spPr>
          <a:xfrm>
            <a:off x="6867770" y="954058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25901B-28E3-C844-82D9-D05FE35C1BC7}"/>
              </a:ext>
            </a:extLst>
          </p:cNvPr>
          <p:cNvSpPr txBox="1"/>
          <p:nvPr/>
        </p:nvSpPr>
        <p:spPr>
          <a:xfrm>
            <a:off x="6842675" y="1739366"/>
            <a:ext cx="35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F49B6B-2054-D849-AD27-9171F5209907}"/>
              </a:ext>
            </a:extLst>
          </p:cNvPr>
          <p:cNvSpPr txBox="1"/>
          <p:nvPr/>
        </p:nvSpPr>
        <p:spPr>
          <a:xfrm>
            <a:off x="6867770" y="2727263"/>
            <a:ext cx="52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587F60-B326-1F4E-AAE1-DC46BB5BA81D}"/>
              </a:ext>
            </a:extLst>
          </p:cNvPr>
          <p:cNvSpPr txBox="1"/>
          <p:nvPr/>
        </p:nvSpPr>
        <p:spPr>
          <a:xfrm>
            <a:off x="6892080" y="5073774"/>
            <a:ext cx="52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i+3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35C805-07B2-2541-82D2-02512668D7A8}"/>
              </a:ext>
            </a:extLst>
          </p:cNvPr>
          <p:cNvSpPr txBox="1"/>
          <p:nvPr/>
        </p:nvSpPr>
        <p:spPr>
          <a:xfrm>
            <a:off x="6881763" y="3959223"/>
            <a:ext cx="52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i+2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BEFA9F-9DFE-D949-9A24-D7ED50718B20}"/>
              </a:ext>
            </a:extLst>
          </p:cNvPr>
          <p:cNvSpPr txBox="1"/>
          <p:nvPr/>
        </p:nvSpPr>
        <p:spPr>
          <a:xfrm>
            <a:off x="8046856" y="725627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Mapping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66BE0D7-1043-3E40-BF70-A7371F8FF6BE}"/>
              </a:ext>
            </a:extLst>
          </p:cNvPr>
          <p:cNvSpPr/>
          <p:nvPr/>
        </p:nvSpPr>
        <p:spPr>
          <a:xfrm>
            <a:off x="3763139" y="2308916"/>
            <a:ext cx="400050" cy="41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E72BAC4-9B1D-E544-A173-66D5CA31F800}"/>
              </a:ext>
            </a:extLst>
          </p:cNvPr>
          <p:cNvSpPr/>
          <p:nvPr/>
        </p:nvSpPr>
        <p:spPr>
          <a:xfrm>
            <a:off x="3753340" y="2870940"/>
            <a:ext cx="400050" cy="41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0EF663-A90E-8944-8C71-51ABD42CAA71}"/>
              </a:ext>
            </a:extLst>
          </p:cNvPr>
          <p:cNvSpPr/>
          <p:nvPr/>
        </p:nvSpPr>
        <p:spPr>
          <a:xfrm>
            <a:off x="3763139" y="3445915"/>
            <a:ext cx="400050" cy="41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EE56E53-8601-3A42-A960-BC4C26E56CD3}"/>
              </a:ext>
            </a:extLst>
          </p:cNvPr>
          <p:cNvSpPr/>
          <p:nvPr/>
        </p:nvSpPr>
        <p:spPr>
          <a:xfrm>
            <a:off x="4388204" y="2304654"/>
            <a:ext cx="400050" cy="41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22288A6-E3C5-3544-A2FA-39DC4899E513}"/>
              </a:ext>
            </a:extLst>
          </p:cNvPr>
          <p:cNvSpPr/>
          <p:nvPr/>
        </p:nvSpPr>
        <p:spPr>
          <a:xfrm>
            <a:off x="4378941" y="2870940"/>
            <a:ext cx="400050" cy="41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AF01FAA-9E47-7E46-8101-595692A999D7}"/>
              </a:ext>
            </a:extLst>
          </p:cNvPr>
          <p:cNvSpPr/>
          <p:nvPr/>
        </p:nvSpPr>
        <p:spPr>
          <a:xfrm>
            <a:off x="4394491" y="3442213"/>
            <a:ext cx="400050" cy="414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DF0D791-E619-B948-AD65-8DA40C764265}"/>
              </a:ext>
            </a:extLst>
          </p:cNvPr>
          <p:cNvCxnSpPr>
            <a:cxnSpLocks/>
          </p:cNvCxnSpPr>
          <p:nvPr/>
        </p:nvCxnSpPr>
        <p:spPr>
          <a:xfrm flipH="1">
            <a:off x="8314769" y="2171416"/>
            <a:ext cx="1225034" cy="59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F613C0-53EC-B74D-B603-FB06C7D11341}"/>
              </a:ext>
            </a:extLst>
          </p:cNvPr>
          <p:cNvCxnSpPr>
            <a:cxnSpLocks/>
          </p:cNvCxnSpPr>
          <p:nvPr/>
        </p:nvCxnSpPr>
        <p:spPr>
          <a:xfrm>
            <a:off x="9539803" y="2171416"/>
            <a:ext cx="0" cy="45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A1A2681-7DD7-044A-BBE2-8CEA7E708CCB}"/>
              </a:ext>
            </a:extLst>
          </p:cNvPr>
          <p:cNvSpPr txBox="1"/>
          <p:nvPr/>
        </p:nvSpPr>
        <p:spPr>
          <a:xfrm>
            <a:off x="10163265" y="802155"/>
            <a:ext cx="183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Iteration: i-1,i</a:t>
            </a:r>
            <a:endParaRPr lang="en-US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826719D-207B-8342-BFB1-F23EBD07B5F3}"/>
              </a:ext>
            </a:extLst>
          </p:cNvPr>
          <p:cNvCxnSpPr/>
          <p:nvPr/>
        </p:nvCxnSpPr>
        <p:spPr>
          <a:xfrm>
            <a:off x="8046856" y="3216436"/>
            <a:ext cx="0" cy="64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85A523D-7DC0-7240-8E4A-03010C83B072}"/>
              </a:ext>
            </a:extLst>
          </p:cNvPr>
          <p:cNvCxnSpPr/>
          <p:nvPr/>
        </p:nvCxnSpPr>
        <p:spPr>
          <a:xfrm>
            <a:off x="9532854" y="3216436"/>
            <a:ext cx="0" cy="65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75A89F1-1BFD-5C42-B859-10C2AA9EF213}"/>
              </a:ext>
            </a:extLst>
          </p:cNvPr>
          <p:cNvCxnSpPr/>
          <p:nvPr/>
        </p:nvCxnSpPr>
        <p:spPr>
          <a:xfrm>
            <a:off x="8046856" y="4440745"/>
            <a:ext cx="0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CC53615-A751-3043-AAE5-9578D2B6E48E}"/>
              </a:ext>
            </a:extLst>
          </p:cNvPr>
          <p:cNvCxnSpPr/>
          <p:nvPr/>
        </p:nvCxnSpPr>
        <p:spPr>
          <a:xfrm flipH="1">
            <a:off x="8046856" y="4440745"/>
            <a:ext cx="1492947" cy="63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A585AB6-26A6-CD4A-BCB7-26ABE7476D5C}"/>
              </a:ext>
            </a:extLst>
          </p:cNvPr>
          <p:cNvSpPr txBox="1"/>
          <p:nvPr/>
        </p:nvSpPr>
        <p:spPr>
          <a:xfrm>
            <a:off x="10179763" y="802564"/>
            <a:ext cx="191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Iteration: i,i+1</a:t>
            </a:r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F2A018C-9110-514D-84BD-35481DBE70B2}"/>
              </a:ext>
            </a:extLst>
          </p:cNvPr>
          <p:cNvSpPr/>
          <p:nvPr/>
        </p:nvSpPr>
        <p:spPr>
          <a:xfrm>
            <a:off x="9300344" y="5015582"/>
            <a:ext cx="400050" cy="4143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9FD4F07A-5D99-754F-993F-8FC49DDD84E6}"/>
              </a:ext>
            </a:extLst>
          </p:cNvPr>
          <p:cNvSpPr/>
          <p:nvPr/>
        </p:nvSpPr>
        <p:spPr>
          <a:xfrm>
            <a:off x="8133010" y="1546440"/>
            <a:ext cx="400050" cy="41433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8260E44-67C4-4341-8423-67C0179CE0FC}"/>
              </a:ext>
            </a:extLst>
          </p:cNvPr>
          <p:cNvCxnSpPr/>
          <p:nvPr/>
        </p:nvCxnSpPr>
        <p:spPr>
          <a:xfrm>
            <a:off x="10873047" y="1739251"/>
            <a:ext cx="0" cy="2995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DBCE04B-A6FC-9849-8C90-A02714266AF2}"/>
              </a:ext>
            </a:extLst>
          </p:cNvPr>
          <p:cNvSpPr txBox="1"/>
          <p:nvPr/>
        </p:nvSpPr>
        <p:spPr>
          <a:xfrm rot="5400000">
            <a:off x="10742098" y="29521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 = 3</a:t>
            </a:r>
          </a:p>
        </p:txBody>
      </p: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289F524E-FE5C-FC4C-B516-97A10A76625F}"/>
              </a:ext>
            </a:extLst>
          </p:cNvPr>
          <p:cNvSpPr txBox="1">
            <a:spLocks/>
          </p:cNvSpPr>
          <p:nvPr/>
        </p:nvSpPr>
        <p:spPr>
          <a:xfrm>
            <a:off x="2943034" y="5212934"/>
            <a:ext cx="4344540" cy="1157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Software Pipelining</a:t>
            </a:r>
          </a:p>
          <a:p>
            <a:pPr lvl="1"/>
            <a:r>
              <a:rPr lang="en-US" sz="2000" dirty="0"/>
              <a:t>Operations from 2 different iterations execute simultaneously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2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311"/>
    </mc:Choice>
    <mc:Fallback xmlns="">
      <p:transition spd="slow" advTm="196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0486 L 0.46914 -0.1092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9" y="-523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34258 -0.033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22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0052 -0.03194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26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33424 0.0620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6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40391 0.0657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5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0.29401 0.3979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  <p:bldP spid="162" grpId="1" build="p"/>
      <p:bldP spid="18" grpId="0"/>
      <p:bldP spid="23" grpId="0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59" grpId="0"/>
      <p:bldP spid="80" grpId="0"/>
      <p:bldP spid="81" grpId="0"/>
      <p:bldP spid="82" grpId="0"/>
      <p:bldP spid="83" grpId="0"/>
      <p:bldP spid="84" grpId="0"/>
      <p:bldP spid="135" grpId="0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6" grpId="0"/>
      <p:bldP spid="146" grpId="1"/>
      <p:bldP spid="155" grpId="0"/>
      <p:bldP spid="156" grpId="0" animBg="1"/>
      <p:bldP spid="158" grpId="0" animBg="1"/>
      <p:bldP spid="161" grpId="0"/>
      <p:bldP spid="163" grpId="0"/>
      <p:bldP spid="16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07EC-1846-FE4D-875B-C05DEBA3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Mapping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91314-D6CD-5348-998E-BCC52A9F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25E4-F2A4-764E-977E-BF45B36032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Scheduling and Mapping :</a:t>
            </a:r>
          </a:p>
          <a:p>
            <a:pPr lvl="1"/>
            <a:r>
              <a:rPr lang="en-US" dirty="0"/>
              <a:t>Scheduling – Finds a timeslot in which a node needs to be executed (Temporal)</a:t>
            </a:r>
          </a:p>
          <a:p>
            <a:pPr lvl="1"/>
            <a:r>
              <a:rPr lang="en-US" dirty="0"/>
              <a:t>Mapping – Finds a Processing Elements (PE) in which a node is executed (Spatial)</a:t>
            </a:r>
          </a:p>
          <a:p>
            <a:r>
              <a:rPr lang="en-US" dirty="0"/>
              <a:t>Mapping algorithms can be classified into two categories: </a:t>
            </a:r>
          </a:p>
          <a:p>
            <a:pPr lvl="1"/>
            <a:r>
              <a:rPr lang="en-US" dirty="0"/>
              <a:t>Restart : On a failure to find a mapping for a node, the current mapping is discarded and a new mapping process is started.</a:t>
            </a:r>
          </a:p>
          <a:p>
            <a:pPr lvl="2"/>
            <a:r>
              <a:rPr lang="en-US" dirty="0"/>
              <a:t>Simulated Annealing, RAMP. </a:t>
            </a:r>
          </a:p>
          <a:p>
            <a:pPr lvl="1"/>
            <a:r>
              <a:rPr lang="en-US" dirty="0"/>
              <a:t>Backtracking : On a failure to find a mapping for a node, the previously mapped nodes is recursively unmapped and remapped to a new position until a valid mapping is found.</a:t>
            </a:r>
          </a:p>
          <a:p>
            <a:pPr lvl="2"/>
            <a:r>
              <a:rPr lang="en-US" dirty="0" err="1"/>
              <a:t>GraphMinor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1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17"/>
    </mc:Choice>
    <mc:Fallback xmlns="">
      <p:transition spd="slow" advTm="524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5EBB-7AA8-D142-9551-3AAA949A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existing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D7FC0-82D4-2041-9531-85083930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0D81-A243-204E-9897-44BD133A87DB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781AF-8845-144C-9D9D-03D0E7D1E0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Restarting techniques like RAMP, explores different routing options like memory etc., but does not address the mapping failure.</a:t>
            </a:r>
          </a:p>
          <a:p>
            <a:r>
              <a:rPr lang="en-US" dirty="0"/>
              <a:t>Backtracking does not address the mapping failure pertaining to the failed nodes.</a:t>
            </a:r>
          </a:p>
          <a:p>
            <a:r>
              <a:rPr lang="en-US" dirty="0"/>
              <a:t>Backtracking is not a suitable solution:</a:t>
            </a:r>
          </a:p>
          <a:p>
            <a:pPr lvl="1"/>
            <a:r>
              <a:rPr lang="en-US" dirty="0" err="1"/>
              <a:t>Unmapping</a:t>
            </a:r>
            <a:r>
              <a:rPr lang="en-US" dirty="0"/>
              <a:t> the previously mapped node may not be right since the root of the problem may not be the previous node.</a:t>
            </a:r>
          </a:p>
          <a:p>
            <a:r>
              <a:rPr lang="en-US" dirty="0"/>
              <a:t>They do not learn from the failure and take corrective actions to rectify it.</a:t>
            </a:r>
          </a:p>
        </p:txBody>
      </p:sp>
    </p:spTree>
    <p:extLst>
      <p:ext uri="{BB962C8B-B14F-4D97-AF65-F5344CB8AC3E}">
        <p14:creationId xmlns:p14="http://schemas.microsoft.com/office/powerpoint/2010/main" val="32876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64"/>
    </mc:Choice>
    <mc:Fallback xmlns="">
      <p:transition spd="slow" advTm="2636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5.6|5.3|2.9|5.2|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.3|0.8|1.5|0.9|0.6|0.8|1.5|0.5|2.8|2.8|1.3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0.7|3.1|1.7|0.6|1.3|0.5|0.5|1|1.1|1.5|1.5|0.4|0.6|2.3|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0.5|0.8|0.5|2.3|0.4|0.5|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11.8|0.6|1.6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|1.3|2.5|0.8|0.6|3.5|0.4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|12.6|2.4|1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8|1.7|2|0.3|2.3|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7.4|0.4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3.2|1.5|31.5|19.4|1|5.5|7.7|18.3|2.2|7.5|2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9|3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2.5|1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9|1.7|0.8|3.9|1.1|1.8|1.1|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5|1.2|1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5|0.5|0.6|5.4|3.9|0.6|0.5|1.7|0.9|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7|2|0.6|0.6|1.2|0.6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8e9ba89-e1a1-4e38-9007-8bdabc25de1d}" enabled="0" method="" siteId="{98e9ba89-e1a1-4e38-9007-8bdabc25de1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71052</TotalTime>
  <Words>2346</Words>
  <Application>Microsoft Office PowerPoint</Application>
  <PresentationFormat>Widescreen</PresentationFormat>
  <Paragraphs>908</Paragraphs>
  <Slides>34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Candara</vt:lpstr>
      <vt:lpstr>Comic Sans MS</vt:lpstr>
      <vt:lpstr>Gill Sans MT</vt:lpstr>
      <vt:lpstr>Times New Roman</vt:lpstr>
      <vt:lpstr>Wingdings</vt:lpstr>
      <vt:lpstr>Wingdings 3</vt:lpstr>
      <vt:lpstr>CML Theme</vt:lpstr>
      <vt:lpstr>PathSeeker: A Fast Mapping Algorithm for CGRAs</vt:lpstr>
      <vt:lpstr>Need for Efficient Accelerators </vt:lpstr>
      <vt:lpstr>Application/Domain Specific Accelerators </vt:lpstr>
      <vt:lpstr>Compiler Design for ASICs is Selective</vt:lpstr>
      <vt:lpstr>Coarse Grained Reconfigurable Array (CGRA)</vt:lpstr>
      <vt:lpstr>Envisioned Use of CGRAs</vt:lpstr>
      <vt:lpstr>Accelerating loops on CGRA</vt:lpstr>
      <vt:lpstr>Classification of Mapping Algorithm</vt:lpstr>
      <vt:lpstr>Limitations of existing techniques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PathSeeker</vt:lpstr>
      <vt:lpstr>PathSeeker in action</vt:lpstr>
      <vt:lpstr>PathSeeker in action</vt:lpstr>
      <vt:lpstr>PathSeeker in action</vt:lpstr>
      <vt:lpstr>PathSeeker in action</vt:lpstr>
      <vt:lpstr>PathSeeker in action</vt:lpstr>
      <vt:lpstr>PathSeeker in action</vt:lpstr>
      <vt:lpstr>PathSeeker in action</vt:lpstr>
      <vt:lpstr>Experimental Setup</vt:lpstr>
      <vt:lpstr>PathSeeker maps all the loops on a 4x4 CGRA</vt:lpstr>
      <vt:lpstr>PathSeeker maps all the loops on a 4x4 CGRA</vt:lpstr>
      <vt:lpstr>PathSeeker mapped all the loops on all CGRA sizes</vt:lpstr>
      <vt:lpstr>PathSeeker finds a valid mapping fast for various CGRA sizes</vt:lpstr>
      <vt:lpstr>The Quality of mapping achieved is comparable to SoA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Iterative Modulo Scheduling Approach for CGRAs</dc:title>
  <dc:creator>Mahesh Balasubramanian (Student)</dc:creator>
  <cp:lastModifiedBy>Mahesh Balasubramanian</cp:lastModifiedBy>
  <cp:revision>151</cp:revision>
  <dcterms:created xsi:type="dcterms:W3CDTF">2021-06-24T07:19:09Z</dcterms:created>
  <dcterms:modified xsi:type="dcterms:W3CDTF">2023-03-14T03:29:23Z</dcterms:modified>
</cp:coreProperties>
</file>