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хаил Попов" userId="1ff28dec684c2c56" providerId="LiveId" clId="{833FEF51-FC09-4E0D-91C0-57A41B3D275F}"/>
    <pc:docChg chg="custSel modSld sldOrd">
      <pc:chgData name="Михаил Попов" userId="1ff28dec684c2c56" providerId="LiveId" clId="{833FEF51-FC09-4E0D-91C0-57A41B3D275F}" dt="2021-09-26T01:24:33.117" v="450"/>
      <pc:docMkLst>
        <pc:docMk/>
      </pc:docMkLst>
      <pc:sldChg chg="addSp delSp modSp mod">
        <pc:chgData name="Михаил Попов" userId="1ff28dec684c2c56" providerId="LiveId" clId="{833FEF51-FC09-4E0D-91C0-57A41B3D275F}" dt="2021-09-26T01:14:54.558" v="406" actId="21"/>
        <pc:sldMkLst>
          <pc:docMk/>
          <pc:sldMk cId="480878393" sldId="256"/>
        </pc:sldMkLst>
        <pc:spChg chg="add mod ord">
          <ac:chgData name="Михаил Попов" userId="1ff28dec684c2c56" providerId="LiveId" clId="{833FEF51-FC09-4E0D-91C0-57A41B3D275F}" dt="2021-09-26T00:54:51.800" v="62" actId="164"/>
          <ac:spMkLst>
            <pc:docMk/>
            <pc:sldMk cId="480878393" sldId="256"/>
            <ac:spMk id="10" creationId="{EE7975F0-DD11-41AF-8E0A-396636DE4579}"/>
          </ac:spMkLst>
        </pc:spChg>
        <pc:spChg chg="add mod">
          <ac:chgData name="Михаил Попов" userId="1ff28dec684c2c56" providerId="LiveId" clId="{833FEF51-FC09-4E0D-91C0-57A41B3D275F}" dt="2021-09-26T00:54:51.800" v="62" actId="164"/>
          <ac:spMkLst>
            <pc:docMk/>
            <pc:sldMk cId="480878393" sldId="256"/>
            <ac:spMk id="11" creationId="{477159CA-61D6-4F72-900C-51CA188DE53D}"/>
          </ac:spMkLst>
        </pc:spChg>
        <pc:spChg chg="add mod">
          <ac:chgData name="Михаил Попов" userId="1ff28dec684c2c56" providerId="LiveId" clId="{833FEF51-FC09-4E0D-91C0-57A41B3D275F}" dt="2021-09-26T00:54:51.800" v="62" actId="164"/>
          <ac:spMkLst>
            <pc:docMk/>
            <pc:sldMk cId="480878393" sldId="256"/>
            <ac:spMk id="12" creationId="{B358EC91-0969-437B-86BC-B31B124A4D83}"/>
          </ac:spMkLst>
        </pc:spChg>
        <pc:grpChg chg="add mod ord">
          <ac:chgData name="Михаил Попов" userId="1ff28dec684c2c56" providerId="LiveId" clId="{833FEF51-FC09-4E0D-91C0-57A41B3D275F}" dt="2021-09-26T01:14:51.315" v="405" actId="1035"/>
          <ac:grpSpMkLst>
            <pc:docMk/>
            <pc:sldMk cId="480878393" sldId="256"/>
            <ac:grpSpMk id="13" creationId="{F74B8C95-2532-4D2D-9D76-8021AFA86AD1}"/>
          </ac:grpSpMkLst>
        </pc:grpChg>
        <pc:picChg chg="mod">
          <ac:chgData name="Михаил Попов" userId="1ff28dec684c2c56" providerId="LiveId" clId="{833FEF51-FC09-4E0D-91C0-57A41B3D275F}" dt="2021-09-26T01:07:11.872" v="219" actId="1035"/>
          <ac:picMkLst>
            <pc:docMk/>
            <pc:sldMk cId="480878393" sldId="256"/>
            <ac:picMk id="7" creationId="{C3EF85CB-C7E4-49A1-A5F4-A1999F41C33C}"/>
          </ac:picMkLst>
        </pc:picChg>
        <pc:picChg chg="add del mod modCrop">
          <ac:chgData name="Михаил Попов" userId="1ff28dec684c2c56" providerId="LiveId" clId="{833FEF51-FC09-4E0D-91C0-57A41B3D275F}" dt="2021-09-26T00:57:02.268" v="79" actId="21"/>
          <ac:picMkLst>
            <pc:docMk/>
            <pc:sldMk cId="480878393" sldId="256"/>
            <ac:picMk id="9" creationId="{AD0130BE-AB0F-4C38-84C2-B064C78596B6}"/>
          </ac:picMkLst>
        </pc:picChg>
        <pc:picChg chg="add mod modCrop">
          <ac:chgData name="Михаил Попов" userId="1ff28dec684c2c56" providerId="LiveId" clId="{833FEF51-FC09-4E0D-91C0-57A41B3D275F}" dt="2021-09-26T01:14:51.315" v="405" actId="1035"/>
          <ac:picMkLst>
            <pc:docMk/>
            <pc:sldMk cId="480878393" sldId="256"/>
            <ac:picMk id="14" creationId="{63AD5676-7A0C-4FC4-9A4B-A4C9428E5D78}"/>
          </ac:picMkLst>
        </pc:picChg>
        <pc:cxnChg chg="add del mod">
          <ac:chgData name="Михаил Попов" userId="1ff28dec684c2c56" providerId="LiveId" clId="{833FEF51-FC09-4E0D-91C0-57A41B3D275F}" dt="2021-09-26T01:14:54.558" v="406" actId="21"/>
          <ac:cxnSpMkLst>
            <pc:docMk/>
            <pc:sldMk cId="480878393" sldId="256"/>
            <ac:cxnSpMk id="15" creationId="{81D04C19-6FAB-4214-B520-27A530540FB8}"/>
          </ac:cxnSpMkLst>
        </pc:cxnChg>
      </pc:sldChg>
      <pc:sldChg chg="addSp delSp modSp mod">
        <pc:chgData name="Михаил Попов" userId="1ff28dec684c2c56" providerId="LiveId" clId="{833FEF51-FC09-4E0D-91C0-57A41B3D275F}" dt="2021-09-26T01:14:42.245" v="388" actId="21"/>
        <pc:sldMkLst>
          <pc:docMk/>
          <pc:sldMk cId="483091297" sldId="257"/>
        </pc:sldMkLst>
        <pc:spChg chg="mod">
          <ac:chgData name="Михаил Попов" userId="1ff28dec684c2c56" providerId="LiveId" clId="{833FEF51-FC09-4E0D-91C0-57A41B3D275F}" dt="2021-09-26T00:59:35.331" v="110"/>
          <ac:spMkLst>
            <pc:docMk/>
            <pc:sldMk cId="483091297" sldId="257"/>
            <ac:spMk id="8" creationId="{C162D042-30E7-4525-AB8D-05C9C8A184B5}"/>
          </ac:spMkLst>
        </pc:spChg>
        <pc:spChg chg="mod">
          <ac:chgData name="Михаил Попов" userId="1ff28dec684c2c56" providerId="LiveId" clId="{833FEF51-FC09-4E0D-91C0-57A41B3D275F}" dt="2021-09-26T00:59:35.331" v="110"/>
          <ac:spMkLst>
            <pc:docMk/>
            <pc:sldMk cId="483091297" sldId="257"/>
            <ac:spMk id="10" creationId="{E37E1AFB-F9E2-4171-BEFC-9FD14F28CDD4}"/>
          </ac:spMkLst>
        </pc:spChg>
        <pc:spChg chg="mod">
          <ac:chgData name="Михаил Попов" userId="1ff28dec684c2c56" providerId="LiveId" clId="{833FEF51-FC09-4E0D-91C0-57A41B3D275F}" dt="2021-09-26T00:59:35.331" v="110"/>
          <ac:spMkLst>
            <pc:docMk/>
            <pc:sldMk cId="483091297" sldId="257"/>
            <ac:spMk id="11" creationId="{B1C90AC1-DEC6-4920-AB21-6EEA44485FE0}"/>
          </ac:spMkLst>
        </pc:spChg>
        <pc:grpChg chg="add mod">
          <ac:chgData name="Михаил Попов" userId="1ff28dec684c2c56" providerId="LiveId" clId="{833FEF51-FC09-4E0D-91C0-57A41B3D275F}" dt="2021-09-26T01:03:13.241" v="152" actId="164"/>
          <ac:grpSpMkLst>
            <pc:docMk/>
            <pc:sldMk cId="483091297" sldId="257"/>
            <ac:grpSpMk id="7" creationId="{E8C731D1-7305-46B7-83DC-BFA3959B5F6A}"/>
          </ac:grpSpMkLst>
        </pc:grpChg>
        <pc:grpChg chg="add mod">
          <ac:chgData name="Михаил Попов" userId="1ff28dec684c2c56" providerId="LiveId" clId="{833FEF51-FC09-4E0D-91C0-57A41B3D275F}" dt="2021-09-26T01:14:36.501" v="387" actId="1036"/>
          <ac:grpSpMkLst>
            <pc:docMk/>
            <pc:sldMk cId="483091297" sldId="257"/>
            <ac:grpSpMk id="12" creationId="{BABAC812-9361-41C8-922C-2B91CFCA01E5}"/>
          </ac:grpSpMkLst>
        </pc:grpChg>
        <pc:picChg chg="mod ord">
          <ac:chgData name="Михаил Попов" userId="1ff28dec684c2c56" providerId="LiveId" clId="{833FEF51-FC09-4E0D-91C0-57A41B3D275F}" dt="2021-09-26T01:07:22.942" v="220" actId="1036"/>
          <ac:picMkLst>
            <pc:docMk/>
            <pc:sldMk cId="483091297" sldId="257"/>
            <ac:picMk id="2" creationId="{4A618134-5454-4BC7-8EEF-4FE46D9294C3}"/>
          </ac:picMkLst>
        </pc:picChg>
        <pc:picChg chg="add del mod modCrop">
          <ac:chgData name="Михаил Попов" userId="1ff28dec684c2c56" providerId="LiveId" clId="{833FEF51-FC09-4E0D-91C0-57A41B3D275F}" dt="2021-09-26T00:57:08.618" v="81" actId="21"/>
          <ac:picMkLst>
            <pc:docMk/>
            <pc:sldMk cId="483091297" sldId="257"/>
            <ac:picMk id="4" creationId="{26697152-3E0E-4D8B-92C2-82AAAF7CA0E7}"/>
          </ac:picMkLst>
        </pc:picChg>
        <pc:picChg chg="add mod modCrop">
          <ac:chgData name="Михаил Попов" userId="1ff28dec684c2c56" providerId="LiveId" clId="{833FEF51-FC09-4E0D-91C0-57A41B3D275F}" dt="2021-09-26T01:14:36.501" v="387" actId="1036"/>
          <ac:picMkLst>
            <pc:docMk/>
            <pc:sldMk cId="483091297" sldId="257"/>
            <ac:picMk id="6" creationId="{E6446A3D-FF66-458D-86A1-9C168D2F78B1}"/>
          </ac:picMkLst>
        </pc:picChg>
        <pc:picChg chg="del mod">
          <ac:chgData name="Михаил Попов" userId="1ff28dec684c2c56" providerId="LiveId" clId="{833FEF51-FC09-4E0D-91C0-57A41B3D275F}" dt="2021-09-26T00:59:38.298" v="111" actId="478"/>
          <ac:picMkLst>
            <pc:docMk/>
            <pc:sldMk cId="483091297" sldId="257"/>
            <ac:picMk id="9" creationId="{67717312-E5FB-4087-A8F9-01A71FFFACEA}"/>
          </ac:picMkLst>
        </pc:picChg>
        <pc:cxnChg chg="add del mod">
          <ac:chgData name="Михаил Попов" userId="1ff28dec684c2c56" providerId="LiveId" clId="{833FEF51-FC09-4E0D-91C0-57A41B3D275F}" dt="2021-09-26T01:14:42.245" v="388" actId="21"/>
          <ac:cxnSpMkLst>
            <pc:docMk/>
            <pc:sldMk cId="483091297" sldId="257"/>
            <ac:cxnSpMk id="13" creationId="{E5612E1A-494F-4696-901A-E7D325FC165F}"/>
          </ac:cxnSpMkLst>
        </pc:cxnChg>
      </pc:sldChg>
      <pc:sldChg chg="addSp delSp modSp mod">
        <pc:chgData name="Михаил Попов" userId="1ff28dec684c2c56" providerId="LiveId" clId="{833FEF51-FC09-4E0D-91C0-57A41B3D275F}" dt="2021-09-26T01:14:23.270" v="351" actId="21"/>
        <pc:sldMkLst>
          <pc:docMk/>
          <pc:sldMk cId="2043799990" sldId="258"/>
        </pc:sldMkLst>
        <pc:spChg chg="mod">
          <ac:chgData name="Михаил Попов" userId="1ff28dec684c2c56" providerId="LiveId" clId="{833FEF51-FC09-4E0D-91C0-57A41B3D275F}" dt="2021-09-26T01:01:23.833" v="132"/>
          <ac:spMkLst>
            <pc:docMk/>
            <pc:sldMk cId="2043799990" sldId="258"/>
            <ac:spMk id="4" creationId="{81497A06-D5E0-4D33-9358-E98EA638D59F}"/>
          </ac:spMkLst>
        </pc:spChg>
        <pc:spChg chg="mod">
          <ac:chgData name="Михаил Попов" userId="1ff28dec684c2c56" providerId="LiveId" clId="{833FEF51-FC09-4E0D-91C0-57A41B3D275F}" dt="2021-09-26T01:01:23.833" v="132"/>
          <ac:spMkLst>
            <pc:docMk/>
            <pc:sldMk cId="2043799990" sldId="258"/>
            <ac:spMk id="6" creationId="{BC8B6A0A-734C-4CA8-8845-7189CF435252}"/>
          </ac:spMkLst>
        </pc:spChg>
        <pc:spChg chg="mod">
          <ac:chgData name="Михаил Попов" userId="1ff28dec684c2c56" providerId="LiveId" clId="{833FEF51-FC09-4E0D-91C0-57A41B3D275F}" dt="2021-09-26T01:01:23.833" v="132"/>
          <ac:spMkLst>
            <pc:docMk/>
            <pc:sldMk cId="2043799990" sldId="258"/>
            <ac:spMk id="7" creationId="{7D05063C-2CA1-402C-AEA3-DB76C91FA56C}"/>
          </ac:spMkLst>
        </pc:spChg>
        <pc:grpChg chg="add mod">
          <ac:chgData name="Михаил Попов" userId="1ff28dec684c2c56" providerId="LiveId" clId="{833FEF51-FC09-4E0D-91C0-57A41B3D275F}" dt="2021-09-26T01:03:07.739" v="151" actId="164"/>
          <ac:grpSpMkLst>
            <pc:docMk/>
            <pc:sldMk cId="2043799990" sldId="258"/>
            <ac:grpSpMk id="3" creationId="{5C54EC70-399A-44AB-AED0-5026D7066A9F}"/>
          </ac:grpSpMkLst>
        </pc:grpChg>
        <pc:grpChg chg="add mod">
          <ac:chgData name="Михаил Попов" userId="1ff28dec684c2c56" providerId="LiveId" clId="{833FEF51-FC09-4E0D-91C0-57A41B3D275F}" dt="2021-09-26T01:14:18.714" v="350" actId="1036"/>
          <ac:grpSpMkLst>
            <pc:docMk/>
            <pc:sldMk cId="2043799990" sldId="258"/>
            <ac:grpSpMk id="10" creationId="{94CCFE6B-7F2E-4E43-8D0B-F8A83BDBE208}"/>
          </ac:grpSpMkLst>
        </pc:grpChg>
        <pc:picChg chg="mod ord modCrop">
          <ac:chgData name="Михаил Попов" userId="1ff28dec684c2c56" providerId="LiveId" clId="{833FEF51-FC09-4E0D-91C0-57A41B3D275F}" dt="2021-09-26T01:06:30.949" v="181" actId="732"/>
          <ac:picMkLst>
            <pc:docMk/>
            <pc:sldMk cId="2043799990" sldId="258"/>
            <ac:picMk id="2" creationId="{199C080B-39A5-4D0C-8451-E7CC54036567}"/>
          </ac:picMkLst>
        </pc:picChg>
        <pc:picChg chg="del mod">
          <ac:chgData name="Михаил Попов" userId="1ff28dec684c2c56" providerId="LiveId" clId="{833FEF51-FC09-4E0D-91C0-57A41B3D275F}" dt="2021-09-26T01:01:27.637" v="133" actId="478"/>
          <ac:picMkLst>
            <pc:docMk/>
            <pc:sldMk cId="2043799990" sldId="258"/>
            <ac:picMk id="5" creationId="{06FB8AE3-2D32-4BBC-A2D7-8C6427AC20E5}"/>
          </ac:picMkLst>
        </pc:picChg>
        <pc:picChg chg="add del mod ord modCrop">
          <ac:chgData name="Михаил Попов" userId="1ff28dec684c2c56" providerId="LiveId" clId="{833FEF51-FC09-4E0D-91C0-57A41B3D275F}" dt="2021-09-26T01:09:24.608" v="228" actId="478"/>
          <ac:picMkLst>
            <pc:docMk/>
            <pc:sldMk cId="2043799990" sldId="258"/>
            <ac:picMk id="9" creationId="{DAFDE95F-4480-4F28-A21D-FDDB5D8E7279}"/>
          </ac:picMkLst>
        </pc:picChg>
        <pc:picChg chg="add mod ord modCrop">
          <ac:chgData name="Михаил Попов" userId="1ff28dec684c2c56" providerId="LiveId" clId="{833FEF51-FC09-4E0D-91C0-57A41B3D275F}" dt="2021-09-26T01:14:18.714" v="350" actId="1036"/>
          <ac:picMkLst>
            <pc:docMk/>
            <pc:sldMk cId="2043799990" sldId="258"/>
            <ac:picMk id="12" creationId="{7513BC2F-41F5-4B62-A2A0-BDCDDE16AF45}"/>
          </ac:picMkLst>
        </pc:picChg>
        <pc:cxnChg chg="add del mod">
          <ac:chgData name="Михаил Попов" userId="1ff28dec684c2c56" providerId="LiveId" clId="{833FEF51-FC09-4E0D-91C0-57A41B3D275F}" dt="2021-09-26T01:14:23.270" v="351" actId="21"/>
          <ac:cxnSpMkLst>
            <pc:docMk/>
            <pc:sldMk cId="2043799990" sldId="258"/>
            <ac:cxnSpMk id="13" creationId="{00BE0CCC-45BA-4D63-B711-35E209926EEA}"/>
          </ac:cxnSpMkLst>
        </pc:cxnChg>
      </pc:sldChg>
      <pc:sldChg chg="addSp delSp modSp mod">
        <pc:chgData name="Михаил Попов" userId="1ff28dec684c2c56" providerId="LiveId" clId="{833FEF51-FC09-4E0D-91C0-57A41B3D275F}" dt="2021-09-26T01:14:06.859" v="340" actId="21"/>
        <pc:sldMkLst>
          <pc:docMk/>
          <pc:sldMk cId="3874350654" sldId="259"/>
        </pc:sldMkLst>
        <pc:spChg chg="mod">
          <ac:chgData name="Михаил Попов" userId="1ff28dec684c2c56" providerId="LiveId" clId="{833FEF51-FC09-4E0D-91C0-57A41B3D275F}" dt="2021-09-26T01:05:17.276" v="159"/>
          <ac:spMkLst>
            <pc:docMk/>
            <pc:sldMk cId="3874350654" sldId="259"/>
            <ac:spMk id="8" creationId="{6D6DB98A-4D98-4CCA-87F7-0C566A4AC79D}"/>
          </ac:spMkLst>
        </pc:spChg>
        <pc:spChg chg="mod">
          <ac:chgData name="Михаил Попов" userId="1ff28dec684c2c56" providerId="LiveId" clId="{833FEF51-FC09-4E0D-91C0-57A41B3D275F}" dt="2021-09-26T01:05:17.276" v="159"/>
          <ac:spMkLst>
            <pc:docMk/>
            <pc:sldMk cId="3874350654" sldId="259"/>
            <ac:spMk id="9" creationId="{B38F268C-BA02-4856-A949-0201A06D162C}"/>
          </ac:spMkLst>
        </pc:spChg>
        <pc:spChg chg="mod">
          <ac:chgData name="Михаил Попов" userId="1ff28dec684c2c56" providerId="LiveId" clId="{833FEF51-FC09-4E0D-91C0-57A41B3D275F}" dt="2021-09-26T01:05:17.276" v="159"/>
          <ac:spMkLst>
            <pc:docMk/>
            <pc:sldMk cId="3874350654" sldId="259"/>
            <ac:spMk id="10" creationId="{15A5F38B-E6C4-4F5B-89CF-279672B8BC26}"/>
          </ac:spMkLst>
        </pc:spChg>
        <pc:grpChg chg="add del mod">
          <ac:chgData name="Михаил Попов" userId="1ff28dec684c2c56" providerId="LiveId" clId="{833FEF51-FC09-4E0D-91C0-57A41B3D275F}" dt="2021-09-26T01:05:19.918" v="160" actId="478"/>
          <ac:grpSpMkLst>
            <pc:docMk/>
            <pc:sldMk cId="3874350654" sldId="259"/>
            <ac:grpSpMk id="5" creationId="{0C43BFFD-ADF9-42DA-BC2C-C397C21A0866}"/>
          </ac:grpSpMkLst>
        </pc:grpChg>
        <pc:grpChg chg="mod topLvl">
          <ac:chgData name="Михаил Попов" userId="1ff28dec684c2c56" providerId="LiveId" clId="{833FEF51-FC09-4E0D-91C0-57A41B3D275F}" dt="2021-09-26T01:10:53.202" v="241" actId="164"/>
          <ac:grpSpMkLst>
            <pc:docMk/>
            <pc:sldMk cId="3874350654" sldId="259"/>
            <ac:grpSpMk id="6" creationId="{4D3029EB-B8F3-45FE-B159-E885EDAAC0DD}"/>
          </ac:grpSpMkLst>
        </pc:grpChg>
        <pc:grpChg chg="add mod">
          <ac:chgData name="Михаил Попов" userId="1ff28dec684c2c56" providerId="LiveId" clId="{833FEF51-FC09-4E0D-91C0-57A41B3D275F}" dt="2021-09-26T01:13:38.378" v="315" actId="1036"/>
          <ac:grpSpMkLst>
            <pc:docMk/>
            <pc:sldMk cId="3874350654" sldId="259"/>
            <ac:grpSpMk id="11" creationId="{B4410684-90FC-4148-83F0-4B1C5237A9F7}"/>
          </ac:grpSpMkLst>
        </pc:grpChg>
        <pc:picChg chg="mod ord modCrop">
          <ac:chgData name="Михаил Попов" userId="1ff28dec684c2c56" providerId="LiveId" clId="{833FEF51-FC09-4E0D-91C0-57A41B3D275F}" dt="2021-09-26T01:10:53.202" v="241" actId="164"/>
          <ac:picMkLst>
            <pc:docMk/>
            <pc:sldMk cId="3874350654" sldId="259"/>
            <ac:picMk id="2" creationId="{8DB4AEEB-C393-4E21-935F-4E12715A0DDE}"/>
          </ac:picMkLst>
        </pc:picChg>
        <pc:picChg chg="add mod modCrop">
          <ac:chgData name="Михаил Попов" userId="1ff28dec684c2c56" providerId="LiveId" clId="{833FEF51-FC09-4E0D-91C0-57A41B3D275F}" dt="2021-09-26T01:13:38.378" v="315" actId="1036"/>
          <ac:picMkLst>
            <pc:docMk/>
            <pc:sldMk cId="3874350654" sldId="259"/>
            <ac:picMk id="4" creationId="{8E0CE200-79AD-4854-B30E-BF02C2010642}"/>
          </ac:picMkLst>
        </pc:picChg>
        <pc:picChg chg="del mod topLvl">
          <ac:chgData name="Михаил Попов" userId="1ff28dec684c2c56" providerId="LiveId" clId="{833FEF51-FC09-4E0D-91C0-57A41B3D275F}" dt="2021-09-26T01:05:19.918" v="160" actId="478"/>
          <ac:picMkLst>
            <pc:docMk/>
            <pc:sldMk cId="3874350654" sldId="259"/>
            <ac:picMk id="7" creationId="{77CC0498-D302-4038-B6F5-CF5BBA1D9267}"/>
          </ac:picMkLst>
        </pc:picChg>
        <pc:cxnChg chg="add del mod">
          <ac:chgData name="Михаил Попов" userId="1ff28dec684c2c56" providerId="LiveId" clId="{833FEF51-FC09-4E0D-91C0-57A41B3D275F}" dt="2021-09-26T01:14:06.859" v="340" actId="21"/>
          <ac:cxnSpMkLst>
            <pc:docMk/>
            <pc:sldMk cId="3874350654" sldId="259"/>
            <ac:cxnSpMk id="13" creationId="{1E7AD074-5AB5-4EDA-9D13-BF7AE7CF035E}"/>
          </ac:cxnSpMkLst>
        </pc:cxnChg>
      </pc:sldChg>
      <pc:sldChg chg="addSp modSp mod">
        <pc:chgData name="Михаил Попов" userId="1ff28dec684c2c56" providerId="LiveId" clId="{833FEF51-FC09-4E0D-91C0-57A41B3D275F}" dt="2021-09-26T01:13:18.917" v="285" actId="1035"/>
        <pc:sldMkLst>
          <pc:docMk/>
          <pc:sldMk cId="3729159623" sldId="260"/>
        </pc:sldMkLst>
        <pc:spChg chg="mod">
          <ac:chgData name="Михаил Попов" userId="1ff28dec684c2c56" providerId="LiveId" clId="{833FEF51-FC09-4E0D-91C0-57A41B3D275F}" dt="2021-09-26T01:10:44.351" v="240"/>
          <ac:spMkLst>
            <pc:docMk/>
            <pc:sldMk cId="3729159623" sldId="260"/>
            <ac:spMk id="4" creationId="{35CA4627-5EB5-4C77-8651-2E71762C2C1C}"/>
          </ac:spMkLst>
        </pc:spChg>
        <pc:spChg chg="mod">
          <ac:chgData name="Михаил Попов" userId="1ff28dec684c2c56" providerId="LiveId" clId="{833FEF51-FC09-4E0D-91C0-57A41B3D275F}" dt="2021-09-26T01:10:44.351" v="240"/>
          <ac:spMkLst>
            <pc:docMk/>
            <pc:sldMk cId="3729159623" sldId="260"/>
            <ac:spMk id="5" creationId="{B35046E7-56F2-4887-B879-5D742ECE06AB}"/>
          </ac:spMkLst>
        </pc:spChg>
        <pc:spChg chg="mod">
          <ac:chgData name="Михаил Попов" userId="1ff28dec684c2c56" providerId="LiveId" clId="{833FEF51-FC09-4E0D-91C0-57A41B3D275F}" dt="2021-09-26T01:10:44.351" v="240"/>
          <ac:spMkLst>
            <pc:docMk/>
            <pc:sldMk cId="3729159623" sldId="260"/>
            <ac:spMk id="6" creationId="{265CAA09-DB62-435F-AC66-751279CAC773}"/>
          </ac:spMkLst>
        </pc:spChg>
        <pc:grpChg chg="add mod">
          <ac:chgData name="Михаил Попов" userId="1ff28dec684c2c56" providerId="LiveId" clId="{833FEF51-FC09-4E0D-91C0-57A41B3D275F}" dt="2021-09-26T01:11:37.624" v="250" actId="164"/>
          <ac:grpSpMkLst>
            <pc:docMk/>
            <pc:sldMk cId="3729159623" sldId="260"/>
            <ac:grpSpMk id="3" creationId="{E6DA2453-39F6-4EEB-A573-CE195FA7F78D}"/>
          </ac:grpSpMkLst>
        </pc:grpChg>
        <pc:grpChg chg="add mod">
          <ac:chgData name="Михаил Попов" userId="1ff28dec684c2c56" providerId="LiveId" clId="{833FEF51-FC09-4E0D-91C0-57A41B3D275F}" dt="2021-09-26T01:13:18.917" v="285" actId="1035"/>
          <ac:grpSpMkLst>
            <pc:docMk/>
            <pc:sldMk cId="3729159623" sldId="260"/>
            <ac:grpSpMk id="7" creationId="{C9B151FD-CBE1-4E9C-99F6-0D41ACD88AA2}"/>
          </ac:grpSpMkLst>
        </pc:grpChg>
        <pc:picChg chg="mod ord modCrop">
          <ac:chgData name="Михаил Попов" userId="1ff28dec684c2c56" providerId="LiveId" clId="{833FEF51-FC09-4E0D-91C0-57A41B3D275F}" dt="2021-09-26T01:11:37.624" v="250" actId="164"/>
          <ac:picMkLst>
            <pc:docMk/>
            <pc:sldMk cId="3729159623" sldId="260"/>
            <ac:picMk id="2" creationId="{E68E5681-9C5F-48FC-AD19-B2817D21EAB4}"/>
          </ac:picMkLst>
        </pc:picChg>
        <pc:picChg chg="add mod ord modCrop">
          <ac:chgData name="Михаил Попов" userId="1ff28dec684c2c56" providerId="LiveId" clId="{833FEF51-FC09-4E0D-91C0-57A41B3D275F}" dt="2021-09-26T01:13:18.917" v="285" actId="1035"/>
          <ac:picMkLst>
            <pc:docMk/>
            <pc:sldMk cId="3729159623" sldId="260"/>
            <ac:picMk id="9" creationId="{95B5E6C3-3AEC-4193-A15B-DAC08E762A8E}"/>
          </ac:picMkLst>
        </pc:picChg>
      </pc:sldChg>
      <pc:sldChg chg="addSp delSp modSp mod ord modAnim">
        <pc:chgData name="Михаил Попов" userId="1ff28dec684c2c56" providerId="LiveId" clId="{833FEF51-FC09-4E0D-91C0-57A41B3D275F}" dt="2021-09-26T01:24:33.117" v="450"/>
        <pc:sldMkLst>
          <pc:docMk/>
          <pc:sldMk cId="3369186270" sldId="261"/>
        </pc:sldMkLst>
        <pc:spChg chg="mod">
          <ac:chgData name="Михаил Попов" userId="1ff28dec684c2c56" providerId="LiveId" clId="{833FEF51-FC09-4E0D-91C0-57A41B3D275F}" dt="2021-09-26T01:22:56.461" v="437"/>
          <ac:spMkLst>
            <pc:docMk/>
            <pc:sldMk cId="3369186270" sldId="261"/>
            <ac:spMk id="6" creationId="{BA3A83AD-7D82-4B7C-B4CF-DB331F7B2A65}"/>
          </ac:spMkLst>
        </pc:spChg>
        <pc:spChg chg="mod">
          <ac:chgData name="Михаил Попов" userId="1ff28dec684c2c56" providerId="LiveId" clId="{833FEF51-FC09-4E0D-91C0-57A41B3D275F}" dt="2021-09-26T01:22:56.461" v="437"/>
          <ac:spMkLst>
            <pc:docMk/>
            <pc:sldMk cId="3369186270" sldId="261"/>
            <ac:spMk id="8" creationId="{FFD1B274-DC98-41E2-A1E5-4BFCE759DC72}"/>
          </ac:spMkLst>
        </pc:spChg>
        <pc:spChg chg="mod">
          <ac:chgData name="Михаил Попов" userId="1ff28dec684c2c56" providerId="LiveId" clId="{833FEF51-FC09-4E0D-91C0-57A41B3D275F}" dt="2021-09-26T01:22:56.461" v="437"/>
          <ac:spMkLst>
            <pc:docMk/>
            <pc:sldMk cId="3369186270" sldId="261"/>
            <ac:spMk id="9" creationId="{21D36A3B-27FC-4E93-A98E-8B6FC4A12EC8}"/>
          </ac:spMkLst>
        </pc:spChg>
        <pc:grpChg chg="add mod">
          <ac:chgData name="Михаил Попов" userId="1ff28dec684c2c56" providerId="LiveId" clId="{833FEF51-FC09-4E0D-91C0-57A41B3D275F}" dt="2021-09-26T01:24:27.767" v="449" actId="164"/>
          <ac:grpSpMkLst>
            <pc:docMk/>
            <pc:sldMk cId="3369186270" sldId="261"/>
            <ac:grpSpMk id="5" creationId="{36897A0E-0B9C-40EB-B194-AB9ECA5ED1AB}"/>
          </ac:grpSpMkLst>
        </pc:grpChg>
        <pc:grpChg chg="add mod">
          <ac:chgData name="Михаил Попов" userId="1ff28dec684c2c56" providerId="LiveId" clId="{833FEF51-FC09-4E0D-91C0-57A41B3D275F}" dt="2021-09-26T01:24:27.767" v="449" actId="164"/>
          <ac:grpSpMkLst>
            <pc:docMk/>
            <pc:sldMk cId="3369186270" sldId="261"/>
            <ac:grpSpMk id="10" creationId="{1D192349-2392-4D4F-8EC3-EF4D52D18B46}"/>
          </ac:grpSpMkLst>
        </pc:grpChg>
        <pc:picChg chg="add mod">
          <ac:chgData name="Михаил Попов" userId="1ff28dec684c2c56" providerId="LiveId" clId="{833FEF51-FC09-4E0D-91C0-57A41B3D275F}" dt="2021-09-26T01:15:16.497" v="435" actId="1036"/>
          <ac:picMkLst>
            <pc:docMk/>
            <pc:sldMk cId="3369186270" sldId="261"/>
            <ac:picMk id="2" creationId="{7ACAF8EB-EE90-442D-BAE1-31874AE0515A}"/>
          </ac:picMkLst>
        </pc:picChg>
        <pc:picChg chg="add mod ord">
          <ac:chgData name="Михаил Попов" userId="1ff28dec684c2c56" providerId="LiveId" clId="{833FEF51-FC09-4E0D-91C0-57A41B3D275F}" dt="2021-09-26T01:24:27.767" v="449" actId="164"/>
          <ac:picMkLst>
            <pc:docMk/>
            <pc:sldMk cId="3369186270" sldId="261"/>
            <ac:picMk id="4" creationId="{281459E5-959A-47A5-9887-E8866420F0E2}"/>
          </ac:picMkLst>
        </pc:picChg>
        <pc:picChg chg="del mod">
          <ac:chgData name="Михаил Попов" userId="1ff28dec684c2c56" providerId="LiveId" clId="{833FEF51-FC09-4E0D-91C0-57A41B3D275F}" dt="2021-09-26T01:23:25.740" v="442" actId="478"/>
          <ac:picMkLst>
            <pc:docMk/>
            <pc:sldMk cId="3369186270" sldId="261"/>
            <ac:picMk id="7" creationId="{728CFBD4-ADB5-49E1-9679-54531CD661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65D94-DD21-4AD7-BF60-A134A1FDB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4E6C36-5732-45D2-A2AE-ACECF1E55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15CAA-7CBF-44BD-9FA7-DA847D47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E25F98-335A-424A-94B5-199189F8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B68C6E-DE4B-49E2-AE38-B8FBD517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95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85BF9-DF12-47CF-8D45-E58C2984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741478-E304-43BC-8B07-FC14958E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4D6FE1-5396-4372-A1DE-3AD5DBA6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EE98E5-0AA8-49CE-8A77-6F69699A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B5BC6-E4C6-4DB3-8835-D22847ED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5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7F171A-23EC-4C12-A24D-F555E4C1A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F7FC83-434B-477C-99FD-E383C0B4B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30DCF-C428-407A-B165-E96C3EB3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532DF7-B41C-487E-82A0-797E8B89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0F1112-1D7F-4694-8812-87E9C8A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1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6975D-26F0-43DE-8802-F719B87D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C8C7E-7095-4B5D-AAA7-18EDD2AF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50151E-16FA-45CE-B4A2-1A5096B1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7F2A49-9C4A-42F3-AE60-7FF86695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4B9AD7-0343-4857-9294-7F35FA53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84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2686C-F29D-4249-AAF9-085F51AA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064DBB-A7E1-4235-AAAD-CE6457EED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367F9E-1BCB-4505-89AA-515F1A4F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BB4DC-514F-44BE-BD16-6EA302D9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B4BECC-DAAD-4C1A-B8EB-D2FB38D0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17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381EF-F544-410A-8BD5-36253961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88BD8-0429-4BB5-9499-0EF0CD4DC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DE4417-6506-402E-A398-F60E7199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722CCB-FD18-4D16-B2B0-418E09C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614DC6-AFB4-4477-9808-36DBE6D3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EC6BF8-E828-4C87-ACE3-EE5A6EF8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9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87930-9171-42D7-B448-4B5D0320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CA12FD-AEB0-48AF-BADF-889F54F1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623FBC-5CAF-4964-8A02-93A89FE28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DCDF9D-FACB-4A12-8C3F-DCE608B8D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EEDF36-4B21-4DF6-9E3F-668638170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85707F-0820-4427-A808-94A7E862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19C18C-5895-4CDC-97F2-0BBAA6A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9E932E-3CFD-4842-B4A1-46727613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99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08CBA-9CB5-47B0-A367-93F34CA8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A037C2-6B9B-4965-8B2A-5EE80CB1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C242F9-34C3-47C0-BEBA-5965380C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90B3BA-4049-4411-87E6-FAD4B556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72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AC4C81-268D-42B7-8A15-C431B3E6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E2D0B1-6BE7-4C0F-A942-5AE93BEB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ECDDD7-9F64-4CAA-9B87-41E4C6B5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53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2B2D1-87BA-44D6-ACDD-AF559FC5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98285-F47A-405F-B885-8C630E8C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829F0B-57B0-4507-B17A-45FC1BC09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1407F8-EDB3-49B8-9138-B738E5D8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C6C82F-0C4E-4048-A45D-6255A123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92DD2F-DA4F-4EF6-92DE-BE6610FF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6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806AC-B96A-40E6-A57C-98AFBE27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4AF688-86F4-49A9-8A3B-ED1EC26AA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A1ADA7-274B-42DF-9D38-FA98AD75E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9CF9B0-FA54-49B1-BA62-78F0B643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4A072A-0533-4D98-B25B-B8F61EB7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682C2-1D8A-454B-A67C-C1C5FC5A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90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D7873-822A-4635-B24C-AEF537D2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A8B75-37A5-43CD-84E7-4BE776F29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FED52-4547-4C35-872F-2E7B1C6AA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A99B-82F2-4ADD-9DA9-3B8A9DA7C989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50A69E-9816-4EE1-8A68-A3375B6D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ED4BCB-2FA3-4D05-99BF-13951F35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8152-452A-4B09-A54A-CFBDAFA85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6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CAF8EB-EE90-442D-BAE1-31874AE05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t="20000" r="4495" b="7652"/>
          <a:stretch/>
        </p:blipFill>
        <p:spPr>
          <a:xfrm>
            <a:off x="662730" y="2011303"/>
            <a:ext cx="10599032" cy="4544693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D192349-2392-4D4F-8EC3-EF4D52D18B46}"/>
              </a:ext>
            </a:extLst>
          </p:cNvPr>
          <p:cNvGrpSpPr/>
          <p:nvPr/>
        </p:nvGrpSpPr>
        <p:grpSpPr>
          <a:xfrm>
            <a:off x="648749" y="466407"/>
            <a:ext cx="10880521" cy="2273417"/>
            <a:chOff x="648749" y="466407"/>
            <a:chExt cx="10880521" cy="2273417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36897A0E-0B9C-40EB-B194-AB9ECA5ED1AB}"/>
                </a:ext>
              </a:extLst>
            </p:cNvPr>
            <p:cNvGrpSpPr/>
            <p:nvPr/>
          </p:nvGrpSpPr>
          <p:grpSpPr>
            <a:xfrm>
              <a:off x="648749" y="466407"/>
              <a:ext cx="10880521" cy="2273417"/>
              <a:chOff x="662730" y="394282"/>
              <a:chExt cx="10880521" cy="2273417"/>
            </a:xfrm>
          </p:grpSpPr>
          <p:sp>
            <p:nvSpPr>
              <p:cNvPr id="6" name="Прямоугольник: скругленные углы 5">
                <a:extLst>
                  <a:ext uri="{FF2B5EF4-FFF2-40B4-BE49-F238E27FC236}">
                    <a16:creationId xmlns:a16="http://schemas.microsoft.com/office/drawing/2014/main" id="{BA3A83AD-7D82-4B7C-B4CF-DB331F7B2A65}"/>
                  </a:ext>
                </a:extLst>
              </p:cNvPr>
              <p:cNvSpPr/>
              <p:nvPr/>
            </p:nvSpPr>
            <p:spPr>
              <a:xfrm>
                <a:off x="662730" y="394282"/>
                <a:ext cx="10880521" cy="83889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FFD1B274-DC98-41E2-A1E5-4BFCE759DC72}"/>
                  </a:ext>
                </a:extLst>
              </p:cNvPr>
              <p:cNvSpPr/>
              <p:nvPr/>
            </p:nvSpPr>
            <p:spPr>
              <a:xfrm>
                <a:off x="4578351" y="2499919"/>
                <a:ext cx="146050" cy="16778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олилиния: фигура 8">
                <a:extLst>
                  <a:ext uri="{FF2B5EF4-FFF2-40B4-BE49-F238E27FC236}">
                    <a16:creationId xmlns:a16="http://schemas.microsoft.com/office/drawing/2014/main" id="{21D36A3B-27FC-4E93-A98E-8B6FC4A12EC8}"/>
                  </a:ext>
                </a:extLst>
              </p:cNvPr>
              <p:cNvSpPr/>
              <p:nvPr/>
            </p:nvSpPr>
            <p:spPr>
              <a:xfrm>
                <a:off x="3992756" y="1238250"/>
                <a:ext cx="1379344" cy="1270000"/>
              </a:xfrm>
              <a:custGeom>
                <a:avLst/>
                <a:gdLst>
                  <a:gd name="connsiteX0" fmla="*/ 585594 w 1379344"/>
                  <a:gd name="connsiteY0" fmla="*/ 1270000 h 1270000"/>
                  <a:gd name="connsiteX1" fmla="*/ 14094 w 1379344"/>
                  <a:gd name="connsiteY1" fmla="*/ 736600 h 1270000"/>
                  <a:gd name="connsiteX2" fmla="*/ 1106294 w 1379344"/>
                  <a:gd name="connsiteY2" fmla="*/ 342900 h 1270000"/>
                  <a:gd name="connsiteX3" fmla="*/ 1379344 w 1379344"/>
                  <a:gd name="connsiteY3" fmla="*/ 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9344" h="1270000">
                    <a:moveTo>
                      <a:pt x="585594" y="1270000"/>
                    </a:moveTo>
                    <a:cubicBezTo>
                      <a:pt x="256452" y="1080558"/>
                      <a:pt x="-72689" y="891117"/>
                      <a:pt x="14094" y="736600"/>
                    </a:cubicBezTo>
                    <a:cubicBezTo>
                      <a:pt x="100877" y="582083"/>
                      <a:pt x="878752" y="465667"/>
                      <a:pt x="1106294" y="342900"/>
                    </a:cubicBezTo>
                    <a:cubicBezTo>
                      <a:pt x="1333836" y="220133"/>
                      <a:pt x="1356590" y="110066"/>
                      <a:pt x="1379344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281459E5-959A-47A5-9887-E8866420F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377" y="621792"/>
              <a:ext cx="10619994" cy="315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18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3AD5676-7A0C-4FC4-9A4B-A4C9428E5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t="20001" r="4289" b="9720"/>
          <a:stretch/>
        </p:blipFill>
        <p:spPr>
          <a:xfrm>
            <a:off x="755010" y="2009164"/>
            <a:ext cx="10536572" cy="4416804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74B8C95-2532-4D2D-9D76-8021AFA86AD1}"/>
              </a:ext>
            </a:extLst>
          </p:cNvPr>
          <p:cNvGrpSpPr/>
          <p:nvPr/>
        </p:nvGrpSpPr>
        <p:grpSpPr>
          <a:xfrm>
            <a:off x="648749" y="466407"/>
            <a:ext cx="10880521" cy="2273417"/>
            <a:chOff x="662730" y="394282"/>
            <a:chExt cx="10880521" cy="2273417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EE7975F0-DD11-41AF-8E0A-396636DE4579}"/>
                </a:ext>
              </a:extLst>
            </p:cNvPr>
            <p:cNvSpPr/>
            <p:nvPr/>
          </p:nvSpPr>
          <p:spPr>
            <a:xfrm>
              <a:off x="662730" y="394282"/>
              <a:ext cx="10880521" cy="8388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3EF85CB-C7E4-49A1-A5F4-A1999F41C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7683"/>
            <a:stretch/>
          </p:blipFill>
          <p:spPr>
            <a:xfrm>
              <a:off x="794158" y="541413"/>
              <a:ext cx="10603684" cy="557544"/>
            </a:xfrm>
            <a:prstGeom prst="rect">
              <a:avLst/>
            </a:prstGeom>
          </p:spPr>
        </p:pic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477159CA-61D6-4F72-900C-51CA188DE53D}"/>
                </a:ext>
              </a:extLst>
            </p:cNvPr>
            <p:cNvSpPr/>
            <p:nvPr/>
          </p:nvSpPr>
          <p:spPr>
            <a:xfrm>
              <a:off x="4578351" y="2499919"/>
              <a:ext cx="146050" cy="16778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358EC91-0969-437B-86BC-B31B124A4D83}"/>
                </a:ext>
              </a:extLst>
            </p:cNvPr>
            <p:cNvSpPr/>
            <p:nvPr/>
          </p:nvSpPr>
          <p:spPr>
            <a:xfrm>
              <a:off x="3992756" y="1238250"/>
              <a:ext cx="1379344" cy="1270000"/>
            </a:xfrm>
            <a:custGeom>
              <a:avLst/>
              <a:gdLst>
                <a:gd name="connsiteX0" fmla="*/ 585594 w 1379344"/>
                <a:gd name="connsiteY0" fmla="*/ 1270000 h 1270000"/>
                <a:gd name="connsiteX1" fmla="*/ 14094 w 1379344"/>
                <a:gd name="connsiteY1" fmla="*/ 736600 h 1270000"/>
                <a:gd name="connsiteX2" fmla="*/ 1106294 w 1379344"/>
                <a:gd name="connsiteY2" fmla="*/ 342900 h 1270000"/>
                <a:gd name="connsiteX3" fmla="*/ 1379344 w 1379344"/>
                <a:gd name="connsiteY3" fmla="*/ 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344" h="1270000">
                  <a:moveTo>
                    <a:pt x="585594" y="1270000"/>
                  </a:moveTo>
                  <a:cubicBezTo>
                    <a:pt x="256452" y="1080558"/>
                    <a:pt x="-72689" y="891117"/>
                    <a:pt x="14094" y="736600"/>
                  </a:cubicBezTo>
                  <a:cubicBezTo>
                    <a:pt x="100877" y="582083"/>
                    <a:pt x="878752" y="465667"/>
                    <a:pt x="1106294" y="342900"/>
                  </a:cubicBezTo>
                  <a:cubicBezTo>
                    <a:pt x="1333836" y="220133"/>
                    <a:pt x="1356590" y="110066"/>
                    <a:pt x="1379344" y="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8087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446A3D-FF66-458D-86A1-9C168D2F7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" t="21335" r="3876" b="10055"/>
          <a:stretch/>
        </p:blipFill>
        <p:spPr>
          <a:xfrm>
            <a:off x="631971" y="2097247"/>
            <a:ext cx="10712742" cy="4311943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ABAC812-9361-41C8-922C-2B91CFCA01E5}"/>
              </a:ext>
            </a:extLst>
          </p:cNvPr>
          <p:cNvGrpSpPr/>
          <p:nvPr/>
        </p:nvGrpSpPr>
        <p:grpSpPr>
          <a:xfrm>
            <a:off x="648749" y="466407"/>
            <a:ext cx="10880521" cy="2273417"/>
            <a:chOff x="648749" y="751633"/>
            <a:chExt cx="10880521" cy="2273417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E8C731D1-7305-46B7-83DC-BFA3959B5F6A}"/>
                </a:ext>
              </a:extLst>
            </p:cNvPr>
            <p:cNvGrpSpPr/>
            <p:nvPr/>
          </p:nvGrpSpPr>
          <p:grpSpPr>
            <a:xfrm>
              <a:off x="648749" y="751633"/>
              <a:ext cx="10880521" cy="2273417"/>
              <a:chOff x="662730" y="394282"/>
              <a:chExt cx="10880521" cy="2273417"/>
            </a:xfrm>
          </p:grpSpPr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C162D042-30E7-4525-AB8D-05C9C8A184B5}"/>
                  </a:ext>
                </a:extLst>
              </p:cNvPr>
              <p:cNvSpPr/>
              <p:nvPr/>
            </p:nvSpPr>
            <p:spPr>
              <a:xfrm>
                <a:off x="662730" y="394282"/>
                <a:ext cx="10880521" cy="83889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E37E1AFB-F9E2-4171-BEFC-9FD14F28CDD4}"/>
                  </a:ext>
                </a:extLst>
              </p:cNvPr>
              <p:cNvSpPr/>
              <p:nvPr/>
            </p:nvSpPr>
            <p:spPr>
              <a:xfrm>
                <a:off x="4578351" y="2499919"/>
                <a:ext cx="146050" cy="16778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олилиния: фигура 10">
                <a:extLst>
                  <a:ext uri="{FF2B5EF4-FFF2-40B4-BE49-F238E27FC236}">
                    <a16:creationId xmlns:a16="http://schemas.microsoft.com/office/drawing/2014/main" id="{B1C90AC1-DEC6-4920-AB21-6EEA44485FE0}"/>
                  </a:ext>
                </a:extLst>
              </p:cNvPr>
              <p:cNvSpPr/>
              <p:nvPr/>
            </p:nvSpPr>
            <p:spPr>
              <a:xfrm>
                <a:off x="3992756" y="1238250"/>
                <a:ext cx="1379344" cy="1270000"/>
              </a:xfrm>
              <a:custGeom>
                <a:avLst/>
                <a:gdLst>
                  <a:gd name="connsiteX0" fmla="*/ 585594 w 1379344"/>
                  <a:gd name="connsiteY0" fmla="*/ 1270000 h 1270000"/>
                  <a:gd name="connsiteX1" fmla="*/ 14094 w 1379344"/>
                  <a:gd name="connsiteY1" fmla="*/ 736600 h 1270000"/>
                  <a:gd name="connsiteX2" fmla="*/ 1106294 w 1379344"/>
                  <a:gd name="connsiteY2" fmla="*/ 342900 h 1270000"/>
                  <a:gd name="connsiteX3" fmla="*/ 1379344 w 1379344"/>
                  <a:gd name="connsiteY3" fmla="*/ 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9344" h="1270000">
                    <a:moveTo>
                      <a:pt x="585594" y="1270000"/>
                    </a:moveTo>
                    <a:cubicBezTo>
                      <a:pt x="256452" y="1080558"/>
                      <a:pt x="-72689" y="891117"/>
                      <a:pt x="14094" y="736600"/>
                    </a:cubicBezTo>
                    <a:cubicBezTo>
                      <a:pt x="100877" y="582083"/>
                      <a:pt x="878752" y="465667"/>
                      <a:pt x="1106294" y="342900"/>
                    </a:cubicBezTo>
                    <a:cubicBezTo>
                      <a:pt x="1333836" y="220133"/>
                      <a:pt x="1356590" y="110066"/>
                      <a:pt x="1379344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4A618134-5454-4BC7-8EEF-4FE46D929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101" b="62849"/>
            <a:stretch/>
          </p:blipFill>
          <p:spPr>
            <a:xfrm>
              <a:off x="794158" y="785188"/>
              <a:ext cx="10603684" cy="771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9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13BC2F-41F5-4B62-A2A0-BDCDDE16A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2" t="21615" r="4243" b="7399"/>
          <a:stretch/>
        </p:blipFill>
        <p:spPr>
          <a:xfrm>
            <a:off x="802547" y="2111467"/>
            <a:ext cx="10491831" cy="4461307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4CCFE6B-7F2E-4E43-8D0B-F8A83BDBE208}"/>
              </a:ext>
            </a:extLst>
          </p:cNvPr>
          <p:cNvGrpSpPr/>
          <p:nvPr/>
        </p:nvGrpSpPr>
        <p:grpSpPr>
          <a:xfrm>
            <a:off x="648749" y="466407"/>
            <a:ext cx="10880521" cy="2273417"/>
            <a:chOff x="648749" y="751633"/>
            <a:chExt cx="10880521" cy="2273417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5C54EC70-399A-44AB-AED0-5026D7066A9F}"/>
                </a:ext>
              </a:extLst>
            </p:cNvPr>
            <p:cNvGrpSpPr/>
            <p:nvPr/>
          </p:nvGrpSpPr>
          <p:grpSpPr>
            <a:xfrm>
              <a:off x="648749" y="751633"/>
              <a:ext cx="10880521" cy="2273417"/>
              <a:chOff x="662730" y="394282"/>
              <a:chExt cx="10880521" cy="2273417"/>
            </a:xfrm>
          </p:grpSpPr>
          <p:sp>
            <p:nvSpPr>
              <p:cNvPr id="4" name="Прямоугольник: скругленные углы 3">
                <a:extLst>
                  <a:ext uri="{FF2B5EF4-FFF2-40B4-BE49-F238E27FC236}">
                    <a16:creationId xmlns:a16="http://schemas.microsoft.com/office/drawing/2014/main" id="{81497A06-D5E0-4D33-9358-E98EA638D59F}"/>
                  </a:ext>
                </a:extLst>
              </p:cNvPr>
              <p:cNvSpPr/>
              <p:nvPr/>
            </p:nvSpPr>
            <p:spPr>
              <a:xfrm>
                <a:off x="662730" y="394282"/>
                <a:ext cx="10880521" cy="83889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рямоугольник: скругленные углы 5">
                <a:extLst>
                  <a:ext uri="{FF2B5EF4-FFF2-40B4-BE49-F238E27FC236}">
                    <a16:creationId xmlns:a16="http://schemas.microsoft.com/office/drawing/2014/main" id="{BC8B6A0A-734C-4CA8-8845-7189CF435252}"/>
                  </a:ext>
                </a:extLst>
              </p:cNvPr>
              <p:cNvSpPr/>
              <p:nvPr/>
            </p:nvSpPr>
            <p:spPr>
              <a:xfrm>
                <a:off x="4578351" y="2499919"/>
                <a:ext cx="146050" cy="16778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олилиния: фигура 6">
                <a:extLst>
                  <a:ext uri="{FF2B5EF4-FFF2-40B4-BE49-F238E27FC236}">
                    <a16:creationId xmlns:a16="http://schemas.microsoft.com/office/drawing/2014/main" id="{7D05063C-2CA1-402C-AEA3-DB76C91FA56C}"/>
                  </a:ext>
                </a:extLst>
              </p:cNvPr>
              <p:cNvSpPr/>
              <p:nvPr/>
            </p:nvSpPr>
            <p:spPr>
              <a:xfrm>
                <a:off x="3992756" y="1238250"/>
                <a:ext cx="1379344" cy="1270000"/>
              </a:xfrm>
              <a:custGeom>
                <a:avLst/>
                <a:gdLst>
                  <a:gd name="connsiteX0" fmla="*/ 585594 w 1379344"/>
                  <a:gd name="connsiteY0" fmla="*/ 1270000 h 1270000"/>
                  <a:gd name="connsiteX1" fmla="*/ 14094 w 1379344"/>
                  <a:gd name="connsiteY1" fmla="*/ 736600 h 1270000"/>
                  <a:gd name="connsiteX2" fmla="*/ 1106294 w 1379344"/>
                  <a:gd name="connsiteY2" fmla="*/ 342900 h 1270000"/>
                  <a:gd name="connsiteX3" fmla="*/ 1379344 w 1379344"/>
                  <a:gd name="connsiteY3" fmla="*/ 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9344" h="1270000">
                    <a:moveTo>
                      <a:pt x="585594" y="1270000"/>
                    </a:moveTo>
                    <a:cubicBezTo>
                      <a:pt x="256452" y="1080558"/>
                      <a:pt x="-72689" y="891117"/>
                      <a:pt x="14094" y="736600"/>
                    </a:cubicBezTo>
                    <a:cubicBezTo>
                      <a:pt x="100877" y="582083"/>
                      <a:pt x="878752" y="465667"/>
                      <a:pt x="1106294" y="342900"/>
                    </a:cubicBezTo>
                    <a:cubicBezTo>
                      <a:pt x="1333836" y="220133"/>
                      <a:pt x="1356590" y="110066"/>
                      <a:pt x="1379344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199C080B-39A5-4D0C-8451-E7CC54036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1228" b="42852"/>
            <a:stretch/>
          </p:blipFill>
          <p:spPr>
            <a:xfrm>
              <a:off x="794158" y="806161"/>
              <a:ext cx="10603684" cy="72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79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0CE200-79AD-4854-B30E-BF02C2010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20666" r="4289" b="7920"/>
          <a:stretch/>
        </p:blipFill>
        <p:spPr>
          <a:xfrm>
            <a:off x="794158" y="2051108"/>
            <a:ext cx="10494627" cy="448811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4410684-90FC-4148-83F0-4B1C5237A9F7}"/>
              </a:ext>
            </a:extLst>
          </p:cNvPr>
          <p:cNvGrpSpPr/>
          <p:nvPr/>
        </p:nvGrpSpPr>
        <p:grpSpPr>
          <a:xfrm>
            <a:off x="648749" y="466407"/>
            <a:ext cx="10880521" cy="2273417"/>
            <a:chOff x="648749" y="751633"/>
            <a:chExt cx="10880521" cy="2273417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4D3029EB-B8F3-45FE-B159-E885EDAAC0DD}"/>
                </a:ext>
              </a:extLst>
            </p:cNvPr>
            <p:cNvGrpSpPr/>
            <p:nvPr/>
          </p:nvGrpSpPr>
          <p:grpSpPr>
            <a:xfrm>
              <a:off x="648749" y="751633"/>
              <a:ext cx="10880521" cy="2273417"/>
              <a:chOff x="662730" y="394282"/>
              <a:chExt cx="10880521" cy="2273417"/>
            </a:xfrm>
          </p:grpSpPr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6D6DB98A-4D98-4CCA-87F7-0C566A4AC79D}"/>
                  </a:ext>
                </a:extLst>
              </p:cNvPr>
              <p:cNvSpPr/>
              <p:nvPr/>
            </p:nvSpPr>
            <p:spPr>
              <a:xfrm>
                <a:off x="662730" y="394282"/>
                <a:ext cx="10880521" cy="83889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B38F268C-BA02-4856-A949-0201A06D162C}"/>
                  </a:ext>
                </a:extLst>
              </p:cNvPr>
              <p:cNvSpPr/>
              <p:nvPr/>
            </p:nvSpPr>
            <p:spPr>
              <a:xfrm>
                <a:off x="4578351" y="2499919"/>
                <a:ext cx="146050" cy="16778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олилиния: фигура 9">
                <a:extLst>
                  <a:ext uri="{FF2B5EF4-FFF2-40B4-BE49-F238E27FC236}">
                    <a16:creationId xmlns:a16="http://schemas.microsoft.com/office/drawing/2014/main" id="{15A5F38B-E6C4-4F5B-89CF-279672B8BC26}"/>
                  </a:ext>
                </a:extLst>
              </p:cNvPr>
              <p:cNvSpPr/>
              <p:nvPr/>
            </p:nvSpPr>
            <p:spPr>
              <a:xfrm>
                <a:off x="3992756" y="1238250"/>
                <a:ext cx="1379344" cy="1270000"/>
              </a:xfrm>
              <a:custGeom>
                <a:avLst/>
                <a:gdLst>
                  <a:gd name="connsiteX0" fmla="*/ 585594 w 1379344"/>
                  <a:gd name="connsiteY0" fmla="*/ 1270000 h 1270000"/>
                  <a:gd name="connsiteX1" fmla="*/ 14094 w 1379344"/>
                  <a:gd name="connsiteY1" fmla="*/ 736600 h 1270000"/>
                  <a:gd name="connsiteX2" fmla="*/ 1106294 w 1379344"/>
                  <a:gd name="connsiteY2" fmla="*/ 342900 h 1270000"/>
                  <a:gd name="connsiteX3" fmla="*/ 1379344 w 1379344"/>
                  <a:gd name="connsiteY3" fmla="*/ 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9344" h="1270000">
                    <a:moveTo>
                      <a:pt x="585594" y="1270000"/>
                    </a:moveTo>
                    <a:cubicBezTo>
                      <a:pt x="256452" y="1080558"/>
                      <a:pt x="-72689" y="891117"/>
                      <a:pt x="14094" y="736600"/>
                    </a:cubicBezTo>
                    <a:cubicBezTo>
                      <a:pt x="100877" y="582083"/>
                      <a:pt x="878752" y="465667"/>
                      <a:pt x="1106294" y="342900"/>
                    </a:cubicBezTo>
                    <a:cubicBezTo>
                      <a:pt x="1333836" y="220133"/>
                      <a:pt x="1356590" y="110066"/>
                      <a:pt x="1379344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8DB4AEEB-C393-4E21-935F-4E12715A0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798" b="21818"/>
            <a:stretch/>
          </p:blipFill>
          <p:spPr>
            <a:xfrm>
              <a:off x="794158" y="801911"/>
              <a:ext cx="10603684" cy="741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35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B5E6C3-3AEC-4193-A15B-DAC08E762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2" t="21125" r="3944" b="7399"/>
          <a:stretch/>
        </p:blipFill>
        <p:spPr>
          <a:xfrm>
            <a:off x="803945" y="2080717"/>
            <a:ext cx="10528183" cy="4492057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9B151FD-CBE1-4E9C-99F6-0D41ACD88AA2}"/>
              </a:ext>
            </a:extLst>
          </p:cNvPr>
          <p:cNvGrpSpPr/>
          <p:nvPr/>
        </p:nvGrpSpPr>
        <p:grpSpPr>
          <a:xfrm>
            <a:off x="648749" y="466407"/>
            <a:ext cx="10880521" cy="2273417"/>
            <a:chOff x="648749" y="751633"/>
            <a:chExt cx="10880521" cy="2273417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E6DA2453-39F6-4EEB-A573-CE195FA7F78D}"/>
                </a:ext>
              </a:extLst>
            </p:cNvPr>
            <p:cNvGrpSpPr/>
            <p:nvPr/>
          </p:nvGrpSpPr>
          <p:grpSpPr>
            <a:xfrm>
              <a:off x="648749" y="751633"/>
              <a:ext cx="10880521" cy="2273417"/>
              <a:chOff x="662730" y="394282"/>
              <a:chExt cx="10880521" cy="2273417"/>
            </a:xfrm>
          </p:grpSpPr>
          <p:sp>
            <p:nvSpPr>
              <p:cNvPr id="4" name="Прямоугольник: скругленные углы 3">
                <a:extLst>
                  <a:ext uri="{FF2B5EF4-FFF2-40B4-BE49-F238E27FC236}">
                    <a16:creationId xmlns:a16="http://schemas.microsoft.com/office/drawing/2014/main" id="{35CA4627-5EB5-4C77-8651-2E71762C2C1C}"/>
                  </a:ext>
                </a:extLst>
              </p:cNvPr>
              <p:cNvSpPr/>
              <p:nvPr/>
            </p:nvSpPr>
            <p:spPr>
              <a:xfrm>
                <a:off x="662730" y="394282"/>
                <a:ext cx="10880521" cy="83889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Прямоугольник: скругленные углы 4">
                <a:extLst>
                  <a:ext uri="{FF2B5EF4-FFF2-40B4-BE49-F238E27FC236}">
                    <a16:creationId xmlns:a16="http://schemas.microsoft.com/office/drawing/2014/main" id="{B35046E7-56F2-4887-B879-5D742ECE06AB}"/>
                  </a:ext>
                </a:extLst>
              </p:cNvPr>
              <p:cNvSpPr/>
              <p:nvPr/>
            </p:nvSpPr>
            <p:spPr>
              <a:xfrm>
                <a:off x="4578351" y="2499919"/>
                <a:ext cx="146050" cy="16778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олилиния: фигура 5">
                <a:extLst>
                  <a:ext uri="{FF2B5EF4-FFF2-40B4-BE49-F238E27FC236}">
                    <a16:creationId xmlns:a16="http://schemas.microsoft.com/office/drawing/2014/main" id="{265CAA09-DB62-435F-AC66-751279CAC773}"/>
                  </a:ext>
                </a:extLst>
              </p:cNvPr>
              <p:cNvSpPr/>
              <p:nvPr/>
            </p:nvSpPr>
            <p:spPr>
              <a:xfrm>
                <a:off x="3992756" y="1238250"/>
                <a:ext cx="1379344" cy="1270000"/>
              </a:xfrm>
              <a:custGeom>
                <a:avLst/>
                <a:gdLst>
                  <a:gd name="connsiteX0" fmla="*/ 585594 w 1379344"/>
                  <a:gd name="connsiteY0" fmla="*/ 1270000 h 1270000"/>
                  <a:gd name="connsiteX1" fmla="*/ 14094 w 1379344"/>
                  <a:gd name="connsiteY1" fmla="*/ 736600 h 1270000"/>
                  <a:gd name="connsiteX2" fmla="*/ 1106294 w 1379344"/>
                  <a:gd name="connsiteY2" fmla="*/ 342900 h 1270000"/>
                  <a:gd name="connsiteX3" fmla="*/ 1379344 w 1379344"/>
                  <a:gd name="connsiteY3" fmla="*/ 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9344" h="1270000">
                    <a:moveTo>
                      <a:pt x="585594" y="1270000"/>
                    </a:moveTo>
                    <a:cubicBezTo>
                      <a:pt x="256452" y="1080558"/>
                      <a:pt x="-72689" y="891117"/>
                      <a:pt x="14094" y="736600"/>
                    </a:cubicBezTo>
                    <a:cubicBezTo>
                      <a:pt x="100877" y="582083"/>
                      <a:pt x="878752" y="465667"/>
                      <a:pt x="1106294" y="342900"/>
                    </a:cubicBezTo>
                    <a:cubicBezTo>
                      <a:pt x="1333836" y="220133"/>
                      <a:pt x="1356590" y="110066"/>
                      <a:pt x="1379344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E68E5681-9C5F-48FC-AD19-B2817D21E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2740" b="958"/>
            <a:stretch/>
          </p:blipFill>
          <p:spPr>
            <a:xfrm>
              <a:off x="795556" y="813980"/>
              <a:ext cx="10603684" cy="737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1596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Попов</dc:creator>
  <cp:lastModifiedBy>Михаил Попов</cp:lastModifiedBy>
  <cp:revision>1</cp:revision>
  <dcterms:created xsi:type="dcterms:W3CDTF">2021-09-26T00:13:03Z</dcterms:created>
  <dcterms:modified xsi:type="dcterms:W3CDTF">2021-09-26T01:25:14Z</dcterms:modified>
</cp:coreProperties>
</file>