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71F2-C61C-454A-BB8A-3E2CFBF2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5DDC-CA18-463F-8DBF-0422A155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08A2-00AA-4AAD-9E67-3677FC56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9040-4CCA-4C17-824E-C897F04F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B99C-F99C-492C-B771-3DBFF773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B782-7335-4106-84F6-D75AB4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9423-3496-47D1-9027-E90CA5E7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15BF-2CFF-4FA8-982B-98A67F14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5D80-BFA2-4924-980D-03B3800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1523-1410-485F-A4BE-A8D9EAC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8D5B-882D-4D7F-BCF0-02F829E4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7119F-05B7-45D8-BE91-8291F632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CB6C-E092-428E-9234-B7B4834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0BCB-051A-4ADA-9CF2-6A15563C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035-7849-4532-A059-BE7DFAA3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20E5-746E-439F-BED1-76A23B3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2981-027A-4B92-B7FB-A7AADAF3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CCF2-29A6-405D-943B-687F33CA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7D97-331D-43AF-9E55-6A9D3D2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836-5E54-4AC3-BA7F-E78F5CA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4CB5-B2B3-45A1-BA7B-1841EBEE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A005-7840-440D-80F7-789FE755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F55-13FA-475B-A7CD-31B55C5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15FE-856E-459C-8EF6-7CCE6EA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7918-3DA4-4CFE-9F59-AA716E90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6D8C-0CA5-476F-A55A-6516D2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CBBF-D19D-45F3-9C06-DB6FB88B1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F98A-F55E-4CB5-8881-7E716457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DDD4-26D5-42A2-85D7-84E8C3EF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9DAD-BE48-4D73-A891-2BB3E1A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BDB6-AE8C-4C2D-B226-50538EA7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148-66B5-43C8-A678-37DDA963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ACD-B7C5-4E62-9C5F-AD63F730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E76A2-4524-449C-9D57-DC2D9646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EFAE-C1E6-44D6-9ECB-551C0797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2639F-A18C-4477-85F9-0C8A5379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42B21-30F4-480A-90DC-BDC8253E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F514D-1115-45BC-A7A5-0C75424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8747E-9F64-43D7-B487-B21DCF33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95F-5308-47A5-9D12-17682588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F713-7270-4738-8CE9-123CA0BD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45874-42E2-434D-9E2D-57AC4C24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41F9-3A87-4345-ABF3-D52C3C0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BDDC9-FFD6-4D98-BE14-5FD886F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8C78B-1071-4AA9-B13C-2802CE9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D0FD-2CA4-493E-96F7-0E2150C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C7FD-2935-49A6-8E1B-5C4053FA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1B33-347A-41F7-90EC-45436EB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1A8A-8835-450A-8FC6-0E9ADD4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498D-8C2D-4CB8-89A0-69E638D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81AB-EAFF-4184-8961-2D770B9D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2C287-7355-4158-BFCD-7C5AE74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7195-AA9F-4BF0-9472-3F6CA16C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8C972-4351-4229-A2B9-87EB4A795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CA312-2248-4C32-9AA0-44B60CE5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E3BA-285D-4417-A60D-BCCE424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F200-C8CE-4574-8037-F41237B2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4470-28CE-43CC-86AB-55E164FF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156AD-A127-4B29-BA55-7B96D86A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6C27-FB6B-460E-A044-A516D6B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31D2-A379-43E5-A8A3-EF3258865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6AF7-539C-42E5-BC01-035BFF7205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E76A-84A7-4B2C-91B1-8EE6BE61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711B-90C5-4550-9B3D-9CEA9B4C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273-0E14-49E2-B7A3-FC1C997B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F2DC6-BE9F-477B-94C8-C21166F0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67" y="1690688"/>
            <a:ext cx="5000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D36-1499-4207-9FA0-FC175F12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77B04-0CCC-4A25-AF03-8E0C627A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304" y="1523622"/>
            <a:ext cx="9196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5B4C-9477-4C42-B20F-2FAFEAAC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2CBE7-0D49-4553-BE53-ACF2B3D2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648"/>
            <a:ext cx="9239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5964-049D-4AF6-A03B-155FBB1B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921C-115F-4DBF-9274-41A6A7AA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4104-EBF3-4BF4-A8A6-48B0164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2C1B-C159-42B4-99C8-795CE9E3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231E-103D-4FEB-8BAB-FFF35B67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91349-D586-49EC-9AAB-179B83EE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92" y="1757362"/>
            <a:ext cx="9115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F783-3F3E-4EEE-8CBC-15169DD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URL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83843-5798-4C3F-AB19-5CADAFF8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25797-0A39-46F1-A9A2-C437C9E0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4" y="1825624"/>
            <a:ext cx="9634200" cy="1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2048-B250-4729-9006-F545ADEE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F06A9-EBD3-479B-80A1-423CBBE5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0066"/>
            <a:ext cx="9541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9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616-EBF7-4A2E-8866-56CC30C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E5912-6F76-4930-9F7B-595E136A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176"/>
            <a:ext cx="10393298" cy="46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1B93-6422-4F93-A675-05F8C918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new_entry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528B-C1EC-4D55-BFDA-CFF0266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a link to the </a:t>
            </a:r>
            <a:r>
              <a:rPr lang="en-US" dirty="0" err="1"/>
              <a:t>new_entry</a:t>
            </a:r>
            <a:r>
              <a:rPr lang="en-US" dirty="0"/>
              <a:t> page from each topic page in the topic template: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1A9F-1BA1-4A4D-A61A-AC890A6E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" y="2979403"/>
            <a:ext cx="8915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1C14-B636-4D97-A7C0-5499034C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ADD1B-18B4-489F-A821-5B24B8AAD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71" y="1992086"/>
            <a:ext cx="7038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841-2C6E-4361-9B98-568AAB0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E78F-435C-4B80-B9EF-4D5F0599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52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C6CD-E9A8-4F4B-B03E-518AD31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0E019-12DC-44E4-9AB0-EC75A074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326"/>
            <a:ext cx="8029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102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Web Application</vt:lpstr>
      <vt:lpstr>Create the form</vt:lpstr>
      <vt:lpstr>Define the URL</vt:lpstr>
      <vt:lpstr>Define the Function</vt:lpstr>
      <vt:lpstr>Define the Template</vt:lpstr>
      <vt:lpstr>Linking to the new_entry Page</vt:lpstr>
      <vt:lpstr>New Entry</vt:lpstr>
      <vt:lpstr>Editing Entries</vt:lpstr>
      <vt:lpstr>The edit_entry URL</vt:lpstr>
      <vt:lpstr>The edit_entry() View Function</vt:lpstr>
      <vt:lpstr>The edit_entry Template</vt:lpstr>
      <vt:lpstr>Linking to the edit_entry Page</vt:lpstr>
      <vt:lpstr>Setting Up User Accounts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Bhojwani, Johnny</cp:lastModifiedBy>
  <cp:revision>7</cp:revision>
  <dcterms:created xsi:type="dcterms:W3CDTF">2020-04-22T01:47:27Z</dcterms:created>
  <dcterms:modified xsi:type="dcterms:W3CDTF">2020-04-22T04:05:05Z</dcterms:modified>
</cp:coreProperties>
</file>