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F755-EF02-4A06-B06C-C805185FAAEC}" type="datetimeFigureOut">
              <a:rPr lang="ru-RU" smtClean="0"/>
              <a:pPr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494-709E-4677-84A7-D7F81CB022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0538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F755-EF02-4A06-B06C-C805185FAAEC}" type="datetimeFigureOut">
              <a:rPr lang="ru-RU" smtClean="0"/>
              <a:pPr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494-709E-4677-84A7-D7F81CB022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846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F755-EF02-4A06-B06C-C805185FAAEC}" type="datetimeFigureOut">
              <a:rPr lang="ru-RU" smtClean="0"/>
              <a:pPr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494-709E-4677-84A7-D7F81CB022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6484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F755-EF02-4A06-B06C-C805185FAAEC}" type="datetimeFigureOut">
              <a:rPr lang="ru-RU" smtClean="0"/>
              <a:pPr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494-709E-4677-84A7-D7F81CB022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0533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F755-EF02-4A06-B06C-C805185FAAEC}" type="datetimeFigureOut">
              <a:rPr lang="ru-RU" smtClean="0"/>
              <a:pPr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494-709E-4677-84A7-D7F81CB022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4170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F755-EF02-4A06-B06C-C805185FAAEC}" type="datetimeFigureOut">
              <a:rPr lang="ru-RU" smtClean="0"/>
              <a:pPr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494-709E-4677-84A7-D7F81CB022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0057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F755-EF02-4A06-B06C-C805185FAAEC}" type="datetimeFigureOut">
              <a:rPr lang="ru-RU" smtClean="0"/>
              <a:pPr/>
              <a:t>01.03.2025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494-709E-4677-84A7-D7F81CB022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9250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F755-EF02-4A06-B06C-C805185FAAEC}" type="datetimeFigureOut">
              <a:rPr lang="ru-RU" smtClean="0"/>
              <a:pPr/>
              <a:t>01.03.2025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494-709E-4677-84A7-D7F81CB022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117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F755-EF02-4A06-B06C-C805185FAAEC}" type="datetimeFigureOut">
              <a:rPr lang="ru-RU" smtClean="0"/>
              <a:pPr/>
              <a:t>01.03.2025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494-709E-4677-84A7-D7F81CB022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9265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F755-EF02-4A06-B06C-C805185FAAEC}" type="datetimeFigureOut">
              <a:rPr lang="ru-RU" smtClean="0"/>
              <a:pPr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494-709E-4677-84A7-D7F81CB022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649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0F755-EF02-4A06-B06C-C805185FAAEC}" type="datetimeFigureOut">
              <a:rPr lang="ru-RU" smtClean="0"/>
              <a:pPr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3494-709E-4677-84A7-D7F81CB022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585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F755-EF02-4A06-B06C-C805185FAAEC}" type="datetimeFigureOut">
              <a:rPr lang="ru-RU" smtClean="0"/>
              <a:pPr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3494-709E-4677-84A7-D7F81CB022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3270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</a:t>
            </a:r>
            <a:r>
              <a:rPr lang="en-US" dirty="0" smtClean="0"/>
              <a:t>: </a:t>
            </a:r>
            <a:r>
              <a:rPr lang="en-US" dirty="0" err="1" smtClean="0"/>
              <a:t>Notxonix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/>
              <a:t>Автор проекта: Поляков Михаил </a:t>
            </a:r>
            <a:r>
              <a:rPr lang="ru-RU" sz="2400" dirty="0" smtClean="0"/>
              <a:t>Павлович и Морозов Иван Кириллович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37363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44522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Notxonix</a:t>
            </a:r>
            <a:r>
              <a:rPr lang="en-US" sz="2800" dirty="0" smtClean="0"/>
              <a:t> – </a:t>
            </a:r>
            <a:r>
              <a:rPr lang="ru-RU" sz="2800" dirty="0" smtClean="0"/>
              <a:t>игра для любителей головоломок, хотя здесь решать ничего не надо, но подумать, просчитать траекторию и </a:t>
            </a:r>
            <a:r>
              <a:rPr lang="ru-RU" sz="2800" dirty="0" err="1" smtClean="0"/>
              <a:t>тайминги</a:t>
            </a:r>
            <a:r>
              <a:rPr lang="ru-RU" sz="2800" dirty="0" smtClean="0"/>
              <a:t> – необходимо. </a:t>
            </a:r>
          </a:p>
          <a:p>
            <a:r>
              <a:rPr lang="ru-RU" sz="2800" dirty="0" smtClean="0"/>
              <a:t>В целом игра представляет собой бесконечные уровни, по которым катаются шары, ваша задача захватить поле, не столкнувшись с шариком. С увеличением уровня увеличиваются скорость и количество шаров, процент захвата будет больше для победы. За победу вы получите денежки, которые можно потратить на </a:t>
            </a:r>
            <a:r>
              <a:rPr lang="ru-RU" sz="2800" dirty="0" err="1" smtClean="0"/>
              <a:t>скинчики</a:t>
            </a:r>
            <a:r>
              <a:rPr lang="ru-RU" sz="2800" dirty="0" smtClean="0"/>
              <a:t>)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110436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/>
              <a:t>Отдельные </a:t>
            </a:r>
            <a:r>
              <a:rPr lang="ru-RU" sz="2800" dirty="0" smtClean="0"/>
              <a:t>функции на окна, каждое окно отвечает за определенный аспект игры – сама игра, главное меню, магазин и выбор </a:t>
            </a:r>
            <a:r>
              <a:rPr lang="ru-RU" sz="2800" dirty="0" err="1" smtClean="0"/>
              <a:t>скина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Также классы игрока, поля, клетки.</a:t>
            </a:r>
            <a:endParaRPr lang="ru-RU" sz="2800" dirty="0" smtClean="0"/>
          </a:p>
          <a:p>
            <a:r>
              <a:rPr lang="ru-RU" sz="2800" dirty="0" smtClean="0"/>
              <a:t>Создание «библиотеки приложения»</a:t>
            </a:r>
          </a:p>
          <a:p>
            <a:r>
              <a:rPr lang="ru-RU" sz="2800" dirty="0" smtClean="0"/>
              <a:t>Вынос всех общих констант в отдельный файл в «библиотеке»; то же для общих классов</a:t>
            </a:r>
          </a:p>
          <a:p>
            <a:r>
              <a:rPr lang="ru-RU" sz="2800" dirty="0" smtClean="0"/>
              <a:t>Разделение на блоки кода</a:t>
            </a:r>
          </a:p>
          <a:p>
            <a:r>
              <a:rPr lang="ru-RU" sz="2800" dirty="0" smtClean="0"/>
              <a:t>Иерархия файловой системы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110436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Основные классы: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Player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Cell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ru-RU" sz="2800" dirty="0" smtClean="0"/>
              <a:t>Функции </a:t>
            </a:r>
            <a:r>
              <a:rPr lang="ru-RU" sz="2800" dirty="0" smtClean="0"/>
              <a:t>отдельных </a:t>
            </a:r>
            <a:r>
              <a:rPr lang="ru-RU" sz="2800" dirty="0" smtClean="0"/>
              <a:t>окон</a:t>
            </a:r>
            <a:r>
              <a:rPr lang="en-US" sz="2800" dirty="0" smtClean="0"/>
              <a:t>:</a:t>
            </a:r>
          </a:p>
          <a:p>
            <a:r>
              <a:rPr lang="en-US" sz="2800" dirty="0" err="1" smtClean="0"/>
              <a:t>Game_screen</a:t>
            </a:r>
            <a:endParaRPr lang="en-US" sz="2800" dirty="0" smtClean="0"/>
          </a:p>
          <a:p>
            <a:r>
              <a:rPr lang="en-US" sz="2800" dirty="0" err="1" smtClean="0"/>
              <a:t>Main_screen</a:t>
            </a:r>
            <a:endParaRPr lang="en-US" sz="2800" dirty="0" smtClean="0"/>
          </a:p>
          <a:p>
            <a:r>
              <a:rPr lang="en-US" dirty="0" err="1" smtClean="0"/>
              <a:t>Skin_changer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shop_screen</a:t>
            </a:r>
            <a:endParaRPr lang="en-US" dirty="0" smtClean="0"/>
          </a:p>
          <a:p>
            <a:r>
              <a:rPr lang="en-US" dirty="0" err="1" smtClean="0"/>
              <a:t>Loading_screen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9712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итоге имеем </a:t>
            </a:r>
            <a:r>
              <a:rPr lang="ru-RU" dirty="0" smtClean="0"/>
              <a:t>версию </a:t>
            </a:r>
            <a:r>
              <a:rPr lang="en-US" dirty="0" smtClean="0"/>
              <a:t>1.0 </a:t>
            </a:r>
            <a:r>
              <a:rPr lang="en-US" dirty="0" err="1" smtClean="0"/>
              <a:t>notxonix</a:t>
            </a:r>
            <a:r>
              <a:rPr lang="en-US" dirty="0" smtClean="0"/>
              <a:t>, </a:t>
            </a:r>
            <a:r>
              <a:rPr lang="ru-RU" dirty="0" smtClean="0"/>
              <a:t>в которой:</a:t>
            </a:r>
            <a:endParaRPr lang="ru-RU" dirty="0" smtClean="0"/>
          </a:p>
          <a:p>
            <a:r>
              <a:rPr lang="ru-RU" dirty="0" smtClean="0"/>
              <a:t>5 </a:t>
            </a:r>
            <a:r>
              <a:rPr lang="ru-RU" dirty="0" err="1" smtClean="0"/>
              <a:t>скинов</a:t>
            </a:r>
            <a:endParaRPr lang="en-US" dirty="0" smtClean="0"/>
          </a:p>
          <a:p>
            <a:r>
              <a:rPr lang="ru-RU" dirty="0" smtClean="0"/>
              <a:t>Игровое поле</a:t>
            </a:r>
            <a:endParaRPr lang="ru-RU" dirty="0" smtClean="0"/>
          </a:p>
          <a:p>
            <a:r>
              <a:rPr lang="ru-RU" dirty="0" smtClean="0"/>
              <a:t>Креатив и надежда в светлое </a:t>
            </a:r>
            <a:r>
              <a:rPr lang="ru-RU" smtClean="0"/>
              <a:t>будущее </a:t>
            </a:r>
            <a:r>
              <a:rPr lang="ru-RU" smtClean="0"/>
              <a:t>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3492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 слайда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Текст слайда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426661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Другая 1">
      <a:dk1>
        <a:srgbClr val="FFFFFF"/>
      </a:dk1>
      <a:lt1>
        <a:srgbClr val="1F497D"/>
      </a:lt1>
      <a:dk2>
        <a:srgbClr val="FFFFFF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244061"/>
      </a:folHlink>
    </a:clrScheme>
    <a:fontScheme name="Другая 1">
      <a:majorFont>
        <a:latin typeface="Bahnschrift SemiBold SemiConden"/>
        <a:ea typeface=""/>
        <a:cs typeface=""/>
      </a:majorFont>
      <a:minorFont>
        <a:latin typeface="Bahnschrift SemiBol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104</TotalTime>
  <Words>194</Words>
  <Application>Microsoft Office PowerPoint</Application>
  <PresentationFormat>Экран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Default Theme</vt:lpstr>
      <vt:lpstr>Проект: Notxonix</vt:lpstr>
      <vt:lpstr>Введение</vt:lpstr>
      <vt:lpstr>Реализация</vt:lpstr>
      <vt:lpstr>Реализация</vt:lpstr>
      <vt:lpstr>Заключение</vt:lpstr>
      <vt:lpstr>Заголовок слайда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MPUs ToolBox</dc:title>
  <dc:creator>user</dc:creator>
  <cp:lastModifiedBy>Пользователь Windows</cp:lastModifiedBy>
  <cp:revision>8</cp:revision>
  <dcterms:created xsi:type="dcterms:W3CDTF">2024-11-20T18:32:30Z</dcterms:created>
  <dcterms:modified xsi:type="dcterms:W3CDTF">2025-03-01T18:46:33Z</dcterms:modified>
</cp:coreProperties>
</file>