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255-4C3A-405B-A1DC-351BA4E2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3612E-9B67-4259-A383-B2734AF2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6377-D44C-4D5C-98DA-DF893329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0901-CB9E-42F5-AC0E-6461B9AC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AEF9-07F9-4242-A959-A78B2E8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9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76CC-2FC0-425D-AEEB-30948804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7D220-125C-4B4F-8831-3391D231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9E5A-525A-486D-9016-9FDE07C5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23CF-D204-4948-9321-BF66965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02A4-5AC6-41F2-B8B4-E531432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5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9A2EF-3435-4D1A-8DB5-62639D52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5F414-5A45-4EC8-88BA-9D3BDFF6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580-DE8C-4648-A99B-8823190B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048F-ED78-45EA-8A52-8CA77C81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266F-7357-469B-AFD9-47AD5EE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98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62F5-CCE4-4A3B-8769-DD741336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61E7-0704-4DDF-9240-93CB2DF7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DDB3-CB1E-4B6A-A2CC-A895B430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6692-7A81-4EB9-8F1C-0D959927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7061-5F63-4C62-8441-EFD269C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33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8A74-1C13-4A84-A8CC-35669050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2ECC-6490-4AB5-B923-3B85A896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848F-7862-4868-BF5D-9A053E60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C32B-5D02-49AB-A681-6B8ED66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C1CE-D714-4A97-8106-C4995151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985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9D6-1A30-42B4-81EE-7FAE4009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053C-A5E0-48DC-8A95-8A1048D4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81570-A33C-49FB-828A-1101D686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4DD90-6694-491D-81AA-1D3446F2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7CE3-8355-47B1-8AC0-392756E5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484B3-170B-4E47-8EA9-165844C0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186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51D-C986-473F-B008-898FF2A6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98DF-F518-4CE9-9064-0E43BCFE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51581-6A69-4C0C-A5DA-8E4F890AD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C6274-57C7-4AC1-9CE7-48A7641D8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0E95-9F41-410E-9349-A41F05008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FFEF2-0E29-46EC-A07D-10BB43AD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FDF85-23A6-4416-94BC-365956BC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7143F-9542-4AEB-A1AE-7F4BD633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215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2F4-B8C8-485E-8218-EFB86970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7B2D5-C88A-4F33-96F1-78AFB1D3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19766-DFEA-40D1-A005-D10A5217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A4B0D-43AE-4C36-800E-E8BA08B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1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B4D84-23D0-4A40-89EE-423F5D95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A9051-02CB-4265-8D5D-04E6008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ADDD3-914C-4974-B8F7-F2BE1BCB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33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8E6-A60A-4748-BFDA-9DD0339D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769B-0B45-49A9-9B43-9C94245A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5F30-8790-484E-950A-698732FB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F89B-26D9-483C-94F7-86AA8506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5CB1-0055-4411-B108-81D6FA12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3E16-58FE-4344-B4E1-AABAD82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903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E3C-D1DD-41B2-A97F-3FBC3125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70ADC-E6F4-4B05-BE25-19E0F8A6C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B1FD-A104-4108-99D8-353FDFEF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7A7E-D5A8-461C-B6CB-AA6FAF5F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C67CF-2330-45AA-87DB-F6190DDB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ED43-87D8-499F-8F26-90DD4A4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1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82FCE-A108-4297-887E-E6954B1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F9D-7199-4715-82E1-25D46CB0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33DF-E5F0-4A5B-8161-D0DE3B771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99A6-970E-407A-986A-80A5CCFB4EA3}" type="datetimeFigureOut">
              <a:rPr lang="en-IE" smtClean="0"/>
              <a:t>13/07/2020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A597-8570-41BA-8C01-989D676D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E561-A459-4840-8DC3-0D58F9CB8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325D-54BC-4BB4-8799-9407F75D97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7FE5-5CB0-4391-8DA1-8702C15CBC1F}"/>
              </a:ext>
            </a:extLst>
          </p:cNvPr>
          <p:cNvGrpSpPr/>
          <p:nvPr/>
        </p:nvGrpSpPr>
        <p:grpSpPr>
          <a:xfrm>
            <a:off x="1171852" y="147327"/>
            <a:ext cx="8655529" cy="5658669"/>
            <a:chOff x="1171852" y="147327"/>
            <a:chExt cx="8655529" cy="5658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1B6C0D-03CC-465C-8DE6-66D399C5E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322" b="30406"/>
            <a:stretch/>
          </p:blipFill>
          <p:spPr>
            <a:xfrm>
              <a:off x="2564115" y="665826"/>
              <a:ext cx="7263266" cy="514017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F511ED-268D-4D77-AA25-0B9C78D9B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907" y="3107184"/>
              <a:ext cx="852256" cy="78123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9F599A5-C0F4-4E10-8991-96B35A91E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1811" y="559293"/>
              <a:ext cx="825622" cy="70133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DF375F-5FFF-4CC5-968F-E92193CA9929}"/>
                </a:ext>
              </a:extLst>
            </p:cNvPr>
            <p:cNvSpPr txBox="1"/>
            <p:nvPr/>
          </p:nvSpPr>
          <p:spPr>
            <a:xfrm>
              <a:off x="1171852" y="3879541"/>
              <a:ext cx="186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dirty="0"/>
                <a:t>Double click this to install app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5C333-E13A-45ED-9797-5BEE0D0FE8FA}"/>
                </a:ext>
              </a:extLst>
            </p:cNvPr>
            <p:cNvSpPr txBox="1"/>
            <p:nvPr/>
          </p:nvSpPr>
          <p:spPr>
            <a:xfrm>
              <a:off x="6346668" y="147327"/>
              <a:ext cx="186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400" dirty="0"/>
                <a:t>App installed here – double click to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48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Vaughan</dc:creator>
  <cp:lastModifiedBy>Martin Vaughan</cp:lastModifiedBy>
  <cp:revision>1</cp:revision>
  <dcterms:created xsi:type="dcterms:W3CDTF">2020-07-13T14:00:52Z</dcterms:created>
  <dcterms:modified xsi:type="dcterms:W3CDTF">2020-07-13T14:05:43Z</dcterms:modified>
</cp:coreProperties>
</file>