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6E3B-3066-42E4-AA42-89057092C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EF1E3-6375-4D6C-AB0F-D9D5E5FA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91CB-66D0-4E0B-A462-586C09A9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38BA-1208-49E8-A312-312242B9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DF98-8E55-4A85-9EEA-A0034233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2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7F33-6B0A-4D5F-92C2-837C055C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6C4F9-AD1F-40C3-94A3-F1EB86D0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ACF9-A354-4B3A-977F-EF6CF26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47C5-F307-438E-AAB2-40D494E4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CC12-1B0E-44C5-830D-0727152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01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350B4-88D1-439D-ACE5-2A31F3B1E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6E474-2103-4141-9872-5343D96E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1B6A-4258-4DA2-9558-88A9D701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D1506-54A9-4A54-9C08-2349B043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F789-9751-4538-8073-DECFCE93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1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66B1-4D59-4F8B-9763-28A54E46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9005-5272-40EA-8F9A-0D62B978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2469-DD87-402E-9C56-673B376A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11A7-C80C-40B9-B110-D822E308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A53D-3FD7-430A-84B5-15957BA9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9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C28-AC31-4527-8887-76AA5EED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0A568-E889-4D0B-9F72-2236CD09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018B-AE61-4607-B456-72CA0185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83D1-BCBF-4F05-B58F-B345FE50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6233-635E-43E1-B94B-DD866C25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6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D30-EB6F-4FC4-886F-D892600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5F3C-113B-44F4-AD8E-F5FEE0F5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4FE47-E9BD-49D2-8DFC-97D3E4B1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2F57-BA9F-4120-B431-E328C34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05D1-6DC3-4C5B-8EB7-3AD5E848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B54E-4587-412A-AB3A-FBDF5B61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6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CA34-C40E-44BE-B847-481E9F6C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6EF8-B88C-4CCF-A770-99B2019D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BA293-607B-4273-98A1-295658DD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E7C7-39C5-41E2-A8B1-A5D563C12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C0E3D-EF9B-4BF1-9CA5-EAFFFC1B5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34622-76C1-4984-BDC1-B590B32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BB4FC-FE75-4CDB-850F-E9400559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1DBFE-BEA9-4B17-8C7F-35FFCCF8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30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C418-E774-445D-9C03-6969F18C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C53-0160-4423-AF2A-F9EF37F4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DB259-8B6F-4D1C-88A2-5AA124CC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68B58-AA78-49F6-A400-027DC1E7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2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0A22E-705F-47C8-A2DB-67650518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4F2CE-4D9E-4D41-8221-402AC6C7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2D99-4717-4540-ACA8-979A1E8A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3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95A8-4F1B-4318-9612-DDF0B7E0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6281-6C67-461E-84FA-C9B0150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040E2-FED5-40E8-B09A-D3437E87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E601-DE03-424E-88B9-60FD4E66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1BF7-5A11-437C-940D-644D684A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5EEE6-A00A-495E-ACF4-C11BD0AC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8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2F03-6E1E-446E-BCB9-9B5CB35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4C56A-CB19-405F-B1C3-2F3EFF12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7581C-A43C-4DA6-A887-BFFA4EB8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D3FEF-1443-46C4-A1EB-8FBBF2B9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8059C-243B-4A54-A533-BEBC28CC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7F00-5D87-4959-A447-8CEC77A9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47980-889E-4FB6-9724-CAB5DD73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D5E4-86DA-4D3F-9721-ED23F782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6623-9E1E-4C63-869E-8E9C6F0EC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F607-7071-42C4-B135-7CC29B6F4AE4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5509-DCB5-4838-A5D7-92E030AC5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B482-247D-4D06-9285-8BC6E51D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7F7D-A0DC-4798-8B04-0596DD3D6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18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82A52-26F0-4208-878C-4B399A3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nl-NL" dirty="0"/>
              <a:t>Maximale chlorideconcentratie bij Bathse brug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B64BC-5A02-4204-AC39-1A210C5B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8" y="1253325"/>
            <a:ext cx="9577775" cy="458549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118D2912-5EC9-465C-8A26-AFCB265D2227}"/>
              </a:ext>
            </a:extLst>
          </p:cNvPr>
          <p:cNvSpPr/>
          <p:nvPr/>
        </p:nvSpPr>
        <p:spPr>
          <a:xfrm>
            <a:off x="10806242" y="1745450"/>
            <a:ext cx="45719" cy="7887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3D9AD-C430-47D1-9F3E-17F3C6E849B1}"/>
              </a:ext>
            </a:extLst>
          </p:cNvPr>
          <p:cNvSpPr txBox="1"/>
          <p:nvPr/>
        </p:nvSpPr>
        <p:spPr>
          <a:xfrm>
            <a:off x="10972804" y="1994263"/>
            <a:ext cx="126737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Kwel 6 kg/s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4C31049-910E-49BA-917F-214CBA7E02AD}"/>
              </a:ext>
            </a:extLst>
          </p:cNvPr>
          <p:cNvSpPr/>
          <p:nvPr/>
        </p:nvSpPr>
        <p:spPr>
          <a:xfrm>
            <a:off x="10808148" y="2751908"/>
            <a:ext cx="45719" cy="4570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6A2AA-9BF6-4FB1-B445-93B5DE63B0DC}"/>
              </a:ext>
            </a:extLst>
          </p:cNvPr>
          <p:cNvSpPr txBox="1"/>
          <p:nvPr/>
        </p:nvSpPr>
        <p:spPr>
          <a:xfrm>
            <a:off x="10972804" y="2793191"/>
            <a:ext cx="126737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Kwel 3 kg/s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AC327-C0EA-41D4-8704-310D8F2399EA}"/>
              </a:ext>
            </a:extLst>
          </p:cNvPr>
          <p:cNvSpPr txBox="1"/>
          <p:nvPr/>
        </p:nvSpPr>
        <p:spPr>
          <a:xfrm>
            <a:off x="9050246" y="1745450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15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FF125-34C6-405E-93ED-70E15D7F1F9A}"/>
              </a:ext>
            </a:extLst>
          </p:cNvPr>
          <p:cNvSpPr txBox="1"/>
          <p:nvPr/>
        </p:nvSpPr>
        <p:spPr>
          <a:xfrm>
            <a:off x="9050246" y="2037694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20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7941A-5080-4F73-AC78-51CE6B61BEC6}"/>
              </a:ext>
            </a:extLst>
          </p:cNvPr>
          <p:cNvSpPr txBox="1"/>
          <p:nvPr/>
        </p:nvSpPr>
        <p:spPr>
          <a:xfrm>
            <a:off x="9050246" y="2317494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25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4CF1C-9E2A-4B00-B2F7-5EE08CF1653A}"/>
              </a:ext>
            </a:extLst>
          </p:cNvPr>
          <p:cNvSpPr txBox="1"/>
          <p:nvPr/>
        </p:nvSpPr>
        <p:spPr>
          <a:xfrm>
            <a:off x="9050246" y="2712936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15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AA67F-2A3A-405D-BFA4-FE70EE7886DF}"/>
              </a:ext>
            </a:extLst>
          </p:cNvPr>
          <p:cNvSpPr txBox="1"/>
          <p:nvPr/>
        </p:nvSpPr>
        <p:spPr>
          <a:xfrm>
            <a:off x="9050246" y="2900405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20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5A117-1B02-41F1-A16F-8EFD85B5B1C9}"/>
              </a:ext>
            </a:extLst>
          </p:cNvPr>
          <p:cNvSpPr txBox="1"/>
          <p:nvPr/>
        </p:nvSpPr>
        <p:spPr>
          <a:xfrm>
            <a:off x="9050246" y="3113530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25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E98E-5795-4CA6-9087-E6317597FFE7}"/>
              </a:ext>
            </a:extLst>
          </p:cNvPr>
          <p:cNvSpPr txBox="1"/>
          <p:nvPr/>
        </p:nvSpPr>
        <p:spPr>
          <a:xfrm>
            <a:off x="9658323" y="4381500"/>
            <a:ext cx="245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/>
              <a:t>1 m zss </a:t>
            </a:r>
            <a:r>
              <a:rPr lang="nl-NL">
                <a:sym typeface="Wingdings" panose="05000000000000000000" pitchFamily="2" charset="2"/>
              </a:rPr>
              <a:t> 50 mg/l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>
                <a:sym typeface="Wingdings" panose="05000000000000000000" pitchFamily="2" charset="2"/>
              </a:rPr>
              <a:t>5 m</a:t>
            </a:r>
            <a:r>
              <a:rPr lang="nl-NL" baseline="30000">
                <a:sym typeface="Wingdings" panose="05000000000000000000" pitchFamily="2" charset="2"/>
              </a:rPr>
              <a:t>3</a:t>
            </a:r>
            <a:r>
              <a:rPr lang="nl-NL">
                <a:sym typeface="Wingdings" panose="05000000000000000000" pitchFamily="2" charset="2"/>
              </a:rPr>
              <a:t>/s Vksl  30-60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>
                <a:sym typeface="Wingdings" panose="05000000000000000000" pitchFamily="2" charset="2"/>
              </a:rPr>
              <a:t>1 kg/s kwel  60-80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>
                <a:sym typeface="Wingdings" panose="05000000000000000000" pitchFamily="2" charset="2"/>
              </a:rPr>
              <a:t>Neerslag + Brabant:</a:t>
            </a:r>
          </a:p>
          <a:p>
            <a:pPr marL="542925" lvl="1" indent="-285750">
              <a:buFont typeface="Wingdings" panose="05000000000000000000" pitchFamily="2" charset="2"/>
              <a:buChar char="§"/>
            </a:pPr>
            <a:r>
              <a:rPr lang="nl-NL">
                <a:sym typeface="Wingdings" panose="05000000000000000000" pitchFamily="2" charset="2"/>
              </a:rPr>
              <a:t>Regulier  20 </a:t>
            </a:r>
          </a:p>
          <a:p>
            <a:pPr marL="542925" lvl="1" indent="-285750">
              <a:buFont typeface="Wingdings" panose="05000000000000000000" pitchFamily="2" charset="2"/>
              <a:buChar char="§"/>
            </a:pPr>
            <a:r>
              <a:rPr lang="nl-NL">
                <a:sym typeface="Wingdings" panose="05000000000000000000" pitchFamily="2" charset="2"/>
              </a:rPr>
              <a:t>Klimaat  5 mg/l</a:t>
            </a:r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851AA-B73C-4E41-9313-5EB43C3D2B0E}"/>
              </a:ext>
            </a:extLst>
          </p:cNvPr>
          <p:cNvSpPr txBox="1"/>
          <p:nvPr/>
        </p:nvSpPr>
        <p:spPr>
          <a:xfrm rot="21253590">
            <a:off x="1500051" y="4033157"/>
            <a:ext cx="64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>
                <a:solidFill>
                  <a:srgbClr val="FF0000"/>
                </a:solidFill>
              </a:rPr>
              <a:t>!!! VOORLOPIG RESULTAAT !!!</a:t>
            </a:r>
            <a:endParaRPr lang="nl-NL" b="1" spc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604D-076D-4295-8860-2BE872C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waterstand</a:t>
            </a:r>
            <a:r>
              <a:rPr lang="en-US" dirty="0"/>
              <a:t> Volkerak-</a:t>
            </a:r>
            <a:r>
              <a:rPr lang="en-US" dirty="0" err="1"/>
              <a:t>Zoommeer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3FC5-E56A-479C-A4E6-C86F6D7F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674" y="4097337"/>
            <a:ext cx="2028825" cy="2395538"/>
          </a:xfrm>
        </p:spPr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0EE45-BDAA-4740-9CF0-EF47F67B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25540"/>
            <a:ext cx="9987935" cy="475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F54D5-5615-4DC1-A790-9681B5ACC6AE}"/>
              </a:ext>
            </a:extLst>
          </p:cNvPr>
          <p:cNvSpPr txBox="1"/>
          <p:nvPr/>
        </p:nvSpPr>
        <p:spPr>
          <a:xfrm>
            <a:off x="10182360" y="3895221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15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9C00D-531D-4B6D-8C57-5259A8179EC6}"/>
              </a:ext>
            </a:extLst>
          </p:cNvPr>
          <p:cNvSpPr txBox="1"/>
          <p:nvPr/>
        </p:nvSpPr>
        <p:spPr>
          <a:xfrm>
            <a:off x="9949814" y="3368868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20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D566A-1B2B-462C-BB29-4D1C93830B5F}"/>
              </a:ext>
            </a:extLst>
          </p:cNvPr>
          <p:cNvSpPr txBox="1"/>
          <p:nvPr/>
        </p:nvSpPr>
        <p:spPr>
          <a:xfrm>
            <a:off x="9882794" y="3165967"/>
            <a:ext cx="17559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/>
              <a:t>Volkeraksluizen 25 m</a:t>
            </a:r>
            <a:r>
              <a:rPr lang="nl-NL" sz="1400" baseline="30000" dirty="0"/>
              <a:t>3</a:t>
            </a:r>
            <a:r>
              <a:rPr lang="nl-NL" sz="1400" dirty="0"/>
              <a:t>/s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502ABCC-8554-497A-8919-4F971F64DAA9}"/>
              </a:ext>
            </a:extLst>
          </p:cNvPr>
          <p:cNvSpPr/>
          <p:nvPr/>
        </p:nvSpPr>
        <p:spPr>
          <a:xfrm>
            <a:off x="9949814" y="3657600"/>
            <a:ext cx="45719" cy="7093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1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Maximale chlorideconcentratie bij Bathse brug</vt:lpstr>
      <vt:lpstr>Minimale waterstand Volkerak-Zoommeer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Maximale chlorideconcentratie bij Bathse brug</dc:title>
  <dc:creator>Arno Nolte</dc:creator>
  <cp:lastModifiedBy>Arno Nolte</cp:lastModifiedBy>
  <cp:revision>9</cp:revision>
  <dcterms:created xsi:type="dcterms:W3CDTF">2020-04-30T07:22:23Z</dcterms:created>
  <dcterms:modified xsi:type="dcterms:W3CDTF">2020-05-04T09:41:05Z</dcterms:modified>
</cp:coreProperties>
</file>