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90" y="-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34158-5480-442B-8E69-CF167E19A3B0}" type="datetimeFigureOut">
              <a:rPr lang="en-US" smtClean="0"/>
              <a:t>10/31/2012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5AC8-DF41-4928-ACC6-9ABBFACCA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198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34158-5480-442B-8E69-CF167E19A3B0}" type="datetimeFigureOut">
              <a:rPr lang="en-US" smtClean="0"/>
              <a:t>10/31/2012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5AC8-DF41-4928-ACC6-9ABBFACCA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62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34158-5480-442B-8E69-CF167E19A3B0}" type="datetimeFigureOut">
              <a:rPr lang="en-US" smtClean="0"/>
              <a:t>10/31/2012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5AC8-DF41-4928-ACC6-9ABBFACCA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02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34158-5480-442B-8E69-CF167E19A3B0}" type="datetimeFigureOut">
              <a:rPr lang="en-US" smtClean="0"/>
              <a:t>10/31/2012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5AC8-DF41-4928-ACC6-9ABBFACCA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951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34158-5480-442B-8E69-CF167E19A3B0}" type="datetimeFigureOut">
              <a:rPr lang="en-US" smtClean="0"/>
              <a:t>10/31/2012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5AC8-DF41-4928-ACC6-9ABBFACCA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719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34158-5480-442B-8E69-CF167E19A3B0}" type="datetimeFigureOut">
              <a:rPr lang="en-US" smtClean="0"/>
              <a:t>10/31/2012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5AC8-DF41-4928-ACC6-9ABBFACCA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99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34158-5480-442B-8E69-CF167E19A3B0}" type="datetimeFigureOut">
              <a:rPr lang="en-US" smtClean="0"/>
              <a:t>10/31/2012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5AC8-DF41-4928-ACC6-9ABBFACCA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391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34158-5480-442B-8E69-CF167E19A3B0}" type="datetimeFigureOut">
              <a:rPr lang="en-US" smtClean="0"/>
              <a:t>10/31/2012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5AC8-DF41-4928-ACC6-9ABBFACCA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625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34158-5480-442B-8E69-CF167E19A3B0}" type="datetimeFigureOut">
              <a:rPr lang="en-US" smtClean="0"/>
              <a:t>10/31/2012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5AC8-DF41-4928-ACC6-9ABBFACCA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56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34158-5480-442B-8E69-CF167E19A3B0}" type="datetimeFigureOut">
              <a:rPr lang="en-US" smtClean="0"/>
              <a:t>10/31/2012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5AC8-DF41-4928-ACC6-9ABBFACCA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626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34158-5480-442B-8E69-CF167E19A3B0}" type="datetimeFigureOut">
              <a:rPr lang="en-US" smtClean="0"/>
              <a:t>10/31/2012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5AC8-DF41-4928-ACC6-9ABBFACCA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57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34158-5480-442B-8E69-CF167E19A3B0}" type="datetimeFigureOut">
              <a:rPr lang="en-US" smtClean="0"/>
              <a:t>10/31/2012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D5AC8-DF41-4928-ACC6-9ABBFACCA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59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loud 10"/>
          <p:cNvSpPr/>
          <p:nvPr/>
        </p:nvSpPr>
        <p:spPr>
          <a:xfrm>
            <a:off x="3771900" y="2267139"/>
            <a:ext cx="914400" cy="609600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429000" y="2476500"/>
            <a:ext cx="1600200" cy="838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Interface Server </a:t>
            </a:r>
            <a:r>
              <a:rPr lang="en-US" sz="1000" dirty="0" smtClean="0"/>
              <a:t>(with Serial-Over-Ethernet Software Client)</a:t>
            </a:r>
            <a:endParaRPr lang="en-US" sz="1000" dirty="0"/>
          </a:p>
        </p:txBody>
      </p:sp>
      <p:sp>
        <p:nvSpPr>
          <p:cNvPr id="8" name="Rectangle 7"/>
          <p:cNvSpPr/>
          <p:nvPr/>
        </p:nvSpPr>
        <p:spPr>
          <a:xfrm>
            <a:off x="3429000" y="533400"/>
            <a:ext cx="1600200" cy="8382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csulbsharklab.com</a:t>
            </a:r>
          </a:p>
        </p:txBody>
      </p:sp>
      <p:sp>
        <p:nvSpPr>
          <p:cNvPr id="9" name="Rectangle 8"/>
          <p:cNvSpPr/>
          <p:nvPr/>
        </p:nvSpPr>
        <p:spPr>
          <a:xfrm>
            <a:off x="6019800" y="533400"/>
            <a:ext cx="1600200" cy="838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Outreach Access Application (Phase II)</a:t>
            </a:r>
            <a:endParaRPr lang="en-US" sz="1200" dirty="0"/>
          </a:p>
        </p:txBody>
      </p:sp>
      <p:sp>
        <p:nvSpPr>
          <p:cNvPr id="10" name="Cloud 9"/>
          <p:cNvSpPr/>
          <p:nvPr/>
        </p:nvSpPr>
        <p:spPr>
          <a:xfrm>
            <a:off x="3048000" y="3581400"/>
            <a:ext cx="2362200" cy="1219200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8612" y="5181600"/>
            <a:ext cx="1463644" cy="533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Serial-Over-Ethernet (Hardware)</a:t>
            </a:r>
            <a:endParaRPr lang="en-US" sz="1100" dirty="0"/>
          </a:p>
        </p:txBody>
      </p:sp>
      <p:sp>
        <p:nvSpPr>
          <p:cNvPr id="13" name="Rectangle 12"/>
          <p:cNvSpPr/>
          <p:nvPr/>
        </p:nvSpPr>
        <p:spPr>
          <a:xfrm>
            <a:off x="2697178" y="5180091"/>
            <a:ext cx="1463644" cy="533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Serial-Over-Ethernet (Hardware)</a:t>
            </a:r>
            <a:endParaRPr lang="en-US" sz="1100" dirty="0"/>
          </a:p>
        </p:txBody>
      </p:sp>
      <p:sp>
        <p:nvSpPr>
          <p:cNvPr id="14" name="Rectangle 13"/>
          <p:cNvSpPr/>
          <p:nvPr/>
        </p:nvSpPr>
        <p:spPr>
          <a:xfrm>
            <a:off x="4686300" y="5178582"/>
            <a:ext cx="1463644" cy="533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Serial-Over-Ethernet (Hardware)</a:t>
            </a:r>
            <a:endParaRPr lang="en-US" sz="1100" dirty="0"/>
          </a:p>
        </p:txBody>
      </p:sp>
      <p:sp>
        <p:nvSpPr>
          <p:cNvPr id="15" name="Rectangle 14"/>
          <p:cNvSpPr/>
          <p:nvPr/>
        </p:nvSpPr>
        <p:spPr>
          <a:xfrm>
            <a:off x="6705600" y="5181600"/>
            <a:ext cx="1463644" cy="533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Serial-Over-Ethernet (Hardware)</a:t>
            </a:r>
            <a:endParaRPr lang="en-US" sz="1100" dirty="0"/>
          </a:p>
        </p:txBody>
      </p:sp>
      <p:cxnSp>
        <p:nvCxnSpPr>
          <p:cNvPr id="33" name="Straight Arrow Connector 32"/>
          <p:cNvCxnSpPr>
            <a:stCxn id="11" idx="3"/>
            <a:endCxn id="8" idx="2"/>
          </p:cNvCxnSpPr>
          <p:nvPr/>
        </p:nvCxnSpPr>
        <p:spPr>
          <a:xfrm flipV="1">
            <a:off x="4229100" y="1371600"/>
            <a:ext cx="0" cy="9303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9" idx="2"/>
          </p:cNvCxnSpPr>
          <p:nvPr/>
        </p:nvCxnSpPr>
        <p:spPr>
          <a:xfrm flipV="1">
            <a:off x="4495800" y="1371600"/>
            <a:ext cx="2324100" cy="9906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5181600" y="2895600"/>
            <a:ext cx="11430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477000" y="3276600"/>
            <a:ext cx="21467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 single, conveniently located server. </a:t>
            </a:r>
            <a:endParaRPr lang="en-US" sz="1000" dirty="0"/>
          </a:p>
        </p:txBody>
      </p:sp>
      <p:cxnSp>
        <p:nvCxnSpPr>
          <p:cNvPr id="47" name="Elbow Connector 46"/>
          <p:cNvCxnSpPr>
            <a:stCxn id="12" idx="0"/>
          </p:cNvCxnSpPr>
          <p:nvPr/>
        </p:nvCxnSpPr>
        <p:spPr>
          <a:xfrm rot="5400000" flipH="1" flipV="1">
            <a:off x="1954417" y="4011817"/>
            <a:ext cx="685800" cy="1653766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 rot="5400000" flipH="1" flipV="1">
            <a:off x="3486150" y="4895850"/>
            <a:ext cx="457200" cy="114300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16200000" flipV="1">
            <a:off x="5038725" y="4562475"/>
            <a:ext cx="762000" cy="476250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15" idx="0"/>
            <a:endCxn id="10" idx="0"/>
          </p:cNvCxnSpPr>
          <p:nvPr/>
        </p:nvCxnSpPr>
        <p:spPr>
          <a:xfrm rot="16200000" flipV="1">
            <a:off x="5927527" y="3671705"/>
            <a:ext cx="990600" cy="202919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7" idx="2"/>
            <a:endCxn id="10" idx="3"/>
          </p:cNvCxnSpPr>
          <p:nvPr/>
        </p:nvCxnSpPr>
        <p:spPr>
          <a:xfrm>
            <a:off x="4229100" y="3314700"/>
            <a:ext cx="0" cy="33640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745836" y="6019800"/>
            <a:ext cx="1463644" cy="533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VR2C Receiver</a:t>
            </a:r>
            <a:endParaRPr lang="en-US" sz="1100" dirty="0"/>
          </a:p>
        </p:txBody>
      </p:sp>
      <p:sp>
        <p:nvSpPr>
          <p:cNvPr id="64" name="Rectangle 63"/>
          <p:cNvSpPr/>
          <p:nvPr/>
        </p:nvSpPr>
        <p:spPr>
          <a:xfrm>
            <a:off x="2697178" y="6019800"/>
            <a:ext cx="1463644" cy="533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VR2C Receiver</a:t>
            </a:r>
            <a:endParaRPr lang="en-US" sz="1100" dirty="0"/>
          </a:p>
        </p:txBody>
      </p:sp>
      <p:sp>
        <p:nvSpPr>
          <p:cNvPr id="65" name="Rectangle 64"/>
          <p:cNvSpPr/>
          <p:nvPr/>
        </p:nvSpPr>
        <p:spPr>
          <a:xfrm>
            <a:off x="4697845" y="6010564"/>
            <a:ext cx="1463644" cy="533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VR2C Receiver</a:t>
            </a:r>
            <a:endParaRPr lang="en-US" sz="1100" dirty="0"/>
          </a:p>
        </p:txBody>
      </p:sp>
      <p:sp>
        <p:nvSpPr>
          <p:cNvPr id="66" name="Rectangle 65"/>
          <p:cNvSpPr/>
          <p:nvPr/>
        </p:nvSpPr>
        <p:spPr>
          <a:xfrm>
            <a:off x="6705600" y="6019800"/>
            <a:ext cx="1463644" cy="533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VR2C Receiver</a:t>
            </a:r>
            <a:endParaRPr lang="en-US" sz="1100" dirty="0"/>
          </a:p>
        </p:txBody>
      </p:sp>
      <p:cxnSp>
        <p:nvCxnSpPr>
          <p:cNvPr id="68" name="Straight Arrow Connector 67"/>
          <p:cNvCxnSpPr>
            <a:stCxn id="12" idx="2"/>
            <a:endCxn id="63" idx="0"/>
          </p:cNvCxnSpPr>
          <p:nvPr/>
        </p:nvCxnSpPr>
        <p:spPr>
          <a:xfrm>
            <a:off x="1470434" y="5715000"/>
            <a:ext cx="7224" cy="304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3" idx="2"/>
          </p:cNvCxnSpPr>
          <p:nvPr/>
        </p:nvCxnSpPr>
        <p:spPr>
          <a:xfrm>
            <a:off x="3429000" y="5713491"/>
            <a:ext cx="0" cy="29707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4" idx="2"/>
            <a:endCxn id="65" idx="0"/>
          </p:cNvCxnSpPr>
          <p:nvPr/>
        </p:nvCxnSpPr>
        <p:spPr>
          <a:xfrm>
            <a:off x="5418122" y="5711982"/>
            <a:ext cx="11545" cy="29858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5" idx="2"/>
            <a:endCxn id="66" idx="0"/>
          </p:cNvCxnSpPr>
          <p:nvPr/>
        </p:nvCxnSpPr>
        <p:spPr>
          <a:xfrm>
            <a:off x="7437422" y="5715000"/>
            <a:ext cx="0" cy="304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770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533400"/>
            <a:ext cx="1600200" cy="838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Client Network Application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677558" y="5178582"/>
            <a:ext cx="1600200" cy="5156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Interface </a:t>
            </a:r>
            <a:r>
              <a:rPr lang="en-US" sz="1600" dirty="0" smtClean="0">
                <a:solidFill>
                  <a:prstClr val="black"/>
                </a:solidFill>
              </a:rPr>
              <a:t>Server</a:t>
            </a: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29000" y="533400"/>
            <a:ext cx="1600200" cy="838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black"/>
                </a:solidFill>
              </a:rPr>
              <a:t>csulbsharklab.com</a:t>
            </a:r>
          </a:p>
        </p:txBody>
      </p:sp>
      <p:sp>
        <p:nvSpPr>
          <p:cNvPr id="9" name="Rectangle 8"/>
          <p:cNvSpPr/>
          <p:nvPr/>
        </p:nvSpPr>
        <p:spPr>
          <a:xfrm>
            <a:off x="6019800" y="533400"/>
            <a:ext cx="1600200" cy="838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black"/>
                </a:solidFill>
              </a:rPr>
              <a:t>Outreach Access Application (Phase II)</a:t>
            </a:r>
          </a:p>
        </p:txBody>
      </p:sp>
      <p:sp>
        <p:nvSpPr>
          <p:cNvPr id="10" name="Cloud 9"/>
          <p:cNvSpPr/>
          <p:nvPr/>
        </p:nvSpPr>
        <p:spPr>
          <a:xfrm>
            <a:off x="1866146" y="2106440"/>
            <a:ext cx="4839454" cy="2133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239000" y="3886200"/>
            <a:ext cx="1643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</a:rPr>
              <a:t>One server per remote site</a:t>
            </a:r>
            <a:r>
              <a:rPr lang="en-US" sz="1000" dirty="0" smtClean="0">
                <a:solidFill>
                  <a:prstClr val="black"/>
                </a:solidFill>
              </a:rPr>
              <a:t>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45836" y="6019800"/>
            <a:ext cx="1463644" cy="533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prstClr val="black"/>
                </a:solidFill>
              </a:rPr>
              <a:t>VR2C </a:t>
            </a:r>
            <a:r>
              <a:rPr lang="en-US" sz="1100" dirty="0" smtClean="0">
                <a:solidFill>
                  <a:prstClr val="black"/>
                </a:solidFill>
              </a:rPr>
              <a:t>Receiver (1 or more)</a:t>
            </a: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697178" y="6019800"/>
            <a:ext cx="1463644" cy="533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prstClr val="black"/>
                </a:solidFill>
              </a:rPr>
              <a:t>VR2C </a:t>
            </a:r>
            <a:r>
              <a:rPr lang="en-US" sz="1100" dirty="0" smtClean="0">
                <a:solidFill>
                  <a:prstClr val="black"/>
                </a:solidFill>
              </a:rPr>
              <a:t>Receiver (1 or more)</a:t>
            </a: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697845" y="6010564"/>
            <a:ext cx="1463644" cy="533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prstClr val="black"/>
                </a:solidFill>
              </a:rPr>
              <a:t>VR2C </a:t>
            </a:r>
            <a:r>
              <a:rPr lang="en-US" sz="1100" dirty="0" smtClean="0">
                <a:solidFill>
                  <a:prstClr val="black"/>
                </a:solidFill>
              </a:rPr>
              <a:t>Receiver (1 or more)</a:t>
            </a: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705600" y="6019800"/>
            <a:ext cx="1463644" cy="533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prstClr val="black"/>
                </a:solidFill>
              </a:rPr>
              <a:t>VR2C </a:t>
            </a:r>
            <a:r>
              <a:rPr lang="en-US" sz="1100" dirty="0" smtClean="0">
                <a:solidFill>
                  <a:prstClr val="black"/>
                </a:solidFill>
              </a:rPr>
              <a:t>Receiver (1 or more)</a:t>
            </a:r>
            <a:endParaRPr lang="en-US" sz="1100" dirty="0">
              <a:solidFill>
                <a:prstClr val="black"/>
              </a:solidFill>
            </a:endParaRPr>
          </a:p>
        </p:txBody>
      </p:sp>
      <p:cxnSp>
        <p:nvCxnSpPr>
          <p:cNvPr id="68" name="Straight Arrow Connector 67"/>
          <p:cNvCxnSpPr>
            <a:endCxn id="63" idx="0"/>
          </p:cNvCxnSpPr>
          <p:nvPr/>
        </p:nvCxnSpPr>
        <p:spPr>
          <a:xfrm>
            <a:off x="1470434" y="5715000"/>
            <a:ext cx="7224" cy="304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3429000" y="5713491"/>
            <a:ext cx="0" cy="29707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65" idx="0"/>
          </p:cNvCxnSpPr>
          <p:nvPr/>
        </p:nvCxnSpPr>
        <p:spPr>
          <a:xfrm>
            <a:off x="5418122" y="5711982"/>
            <a:ext cx="11545" cy="29858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endCxn id="66" idx="0"/>
          </p:cNvCxnSpPr>
          <p:nvPr/>
        </p:nvCxnSpPr>
        <p:spPr>
          <a:xfrm>
            <a:off x="7437422" y="5715000"/>
            <a:ext cx="0" cy="304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628900" y="5199330"/>
            <a:ext cx="1600200" cy="5156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Interface </a:t>
            </a:r>
            <a:r>
              <a:rPr lang="en-US" sz="1600" dirty="0" smtClean="0">
                <a:solidFill>
                  <a:prstClr val="black"/>
                </a:solidFill>
              </a:rPr>
              <a:t>Server</a:t>
            </a: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597937" y="5178582"/>
            <a:ext cx="1600200" cy="5156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Interface </a:t>
            </a:r>
            <a:r>
              <a:rPr lang="en-US" sz="1600" dirty="0" smtClean="0">
                <a:solidFill>
                  <a:prstClr val="black"/>
                </a:solidFill>
              </a:rPr>
              <a:t>Server</a:t>
            </a: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638076" y="5186126"/>
            <a:ext cx="1600200" cy="5156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Interface </a:t>
            </a:r>
            <a:r>
              <a:rPr lang="en-US" sz="1600" dirty="0" smtClean="0">
                <a:solidFill>
                  <a:prstClr val="black"/>
                </a:solidFill>
              </a:rPr>
              <a:t>Server</a:t>
            </a:r>
            <a:endParaRPr lang="en-US" sz="1100" dirty="0">
              <a:solidFill>
                <a:prstClr val="black"/>
              </a:solidFill>
            </a:endParaRPr>
          </a:p>
        </p:txBody>
      </p:sp>
      <p:cxnSp>
        <p:nvCxnSpPr>
          <p:cNvPr id="4" name="Straight Arrow Connector 3"/>
          <p:cNvCxnSpPr>
            <a:stCxn id="5" idx="3"/>
            <a:endCxn id="8" idx="1"/>
          </p:cNvCxnSpPr>
          <p:nvPr/>
        </p:nvCxnSpPr>
        <p:spPr>
          <a:xfrm>
            <a:off x="2362200" y="9525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3"/>
            <a:endCxn id="9" idx="1"/>
          </p:cNvCxnSpPr>
          <p:nvPr/>
        </p:nvCxnSpPr>
        <p:spPr>
          <a:xfrm>
            <a:off x="5029200" y="9525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loud 16"/>
          <p:cNvSpPr/>
          <p:nvPr/>
        </p:nvSpPr>
        <p:spPr>
          <a:xfrm>
            <a:off x="5334000" y="838200"/>
            <a:ext cx="381000" cy="228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loud 17"/>
          <p:cNvSpPr/>
          <p:nvPr/>
        </p:nvSpPr>
        <p:spPr>
          <a:xfrm>
            <a:off x="2697178" y="838200"/>
            <a:ext cx="427022" cy="228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Elbow Connector 20"/>
          <p:cNvCxnSpPr>
            <a:stCxn id="5" idx="2"/>
            <a:endCxn id="10" idx="3"/>
          </p:cNvCxnSpPr>
          <p:nvPr/>
        </p:nvCxnSpPr>
        <p:spPr>
          <a:xfrm rot="16200000" flipH="1">
            <a:off x="2495571" y="438128"/>
            <a:ext cx="856831" cy="2723773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7" idx="0"/>
            <a:endCxn id="10" idx="1"/>
          </p:cNvCxnSpPr>
          <p:nvPr/>
        </p:nvCxnSpPr>
        <p:spPr>
          <a:xfrm rot="5400000" flipH="1" flipV="1">
            <a:off x="2411358" y="3304068"/>
            <a:ext cx="940814" cy="2808215"/>
          </a:xfrm>
          <a:prstGeom prst="bentConnector3">
            <a:avLst>
              <a:gd name="adj1" fmla="val 79831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31" idx="0"/>
            <a:endCxn id="10" idx="1"/>
          </p:cNvCxnSpPr>
          <p:nvPr/>
        </p:nvCxnSpPr>
        <p:spPr>
          <a:xfrm rot="5400000" flipH="1" flipV="1">
            <a:off x="3376655" y="4290113"/>
            <a:ext cx="961562" cy="856873"/>
          </a:xfrm>
          <a:prstGeom prst="bentConnector3">
            <a:avLst>
              <a:gd name="adj1" fmla="val 27403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32" idx="0"/>
            <a:endCxn id="10" idx="1"/>
          </p:cNvCxnSpPr>
          <p:nvPr/>
        </p:nvCxnSpPr>
        <p:spPr>
          <a:xfrm rot="16200000" flipV="1">
            <a:off x="4371548" y="4152093"/>
            <a:ext cx="940814" cy="1112164"/>
          </a:xfrm>
          <a:prstGeom prst="bentConnector3">
            <a:avLst>
              <a:gd name="adj1" fmla="val 50963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34" idx="0"/>
            <a:endCxn id="10" idx="1"/>
          </p:cNvCxnSpPr>
          <p:nvPr/>
        </p:nvCxnSpPr>
        <p:spPr>
          <a:xfrm rot="16200000" flipV="1">
            <a:off x="5387846" y="3135795"/>
            <a:ext cx="948358" cy="3152303"/>
          </a:xfrm>
          <a:prstGeom prst="bentConnector3">
            <a:avLst>
              <a:gd name="adj1" fmla="val 86276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924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100</Words>
  <Application>Microsoft Office PowerPoint</Application>
  <PresentationFormat>On-screen Show (4:3)</PresentationFormat>
  <Paragraphs>24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CSULB</dc:creator>
  <cp:lastModifiedBy>CSULB</cp:lastModifiedBy>
  <cp:revision>7</cp:revision>
  <cp:lastPrinted>2012-09-25T19:42:57Z</cp:lastPrinted>
  <dcterms:created xsi:type="dcterms:W3CDTF">2012-09-25T18:43:04Z</dcterms:created>
  <dcterms:modified xsi:type="dcterms:W3CDTF">2012-11-01T00:51:22Z</dcterms:modified>
</cp:coreProperties>
</file>