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71728-645A-4B87-89FA-2610936D70FC}" type="datetimeFigureOut">
              <a:rPr lang="pt-BR" smtClean="0"/>
              <a:t>07/11/2016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25FA-3DC4-4AC3-88BA-B92EF8F46B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25FA-3DC4-4AC3-88BA-B92EF8F46B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325FA-3DC4-4AC3-88BA-B92EF8F46BF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4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A83-79F4-4633-B9A0-6B7E4E62AC8B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4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7160-DB5A-4197-92E7-684E8C6C5A70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5A31-595F-40A2-99D8-27FA2BE00E6A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6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A8503-D0EE-4CF9-A544-7188BE9B94F5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207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A36D-95BD-42BA-A8E9-B11703569701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46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6A4E-7132-4041-9E69-8AC241010515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32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A20-843C-43F8-8BAF-CE26E4559CB0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691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4FF5-E192-40AA-B11F-46BA5E45CEE9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917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B1A5-86C5-4BA5-84D3-52747D2268DC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26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5E4E-B42F-4E68-83CA-6B7A3A8DD256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3FDF-FABD-4E5A-9E59-EB38BD9C8F7D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9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DDDD-35D0-48ED-994D-5BC2F55D0694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10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92F9-DFDD-4938-B664-E07B22629920}" type="datetime1">
              <a:rPr lang="pt-BR" smtClean="0"/>
              <a:t>07/11/2016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9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0291-80C9-468C-894B-C72AD0EAE086}" type="datetime1">
              <a:rPr lang="pt-BR" smtClean="0"/>
              <a:t>07/11/2016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23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2C4-EFD6-488F-A8A6-6075BCEC9BEF}" type="datetime1">
              <a:rPr lang="pt-BR" smtClean="0"/>
              <a:t>07/11/2016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9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DC17-4131-4179-8000-9E60A84B43CA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9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8C8-FD53-441F-8287-5B15EDD111AA}" type="datetime1">
              <a:rPr lang="pt-BR" smtClean="0"/>
              <a:t>07/11/2016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B16621-0179-4A98-9372-86581E17197B}" type="datetime1">
              <a:rPr lang="pt-BR" smtClean="0"/>
              <a:t>07/11/2016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08369D-D220-4DE4-B1E4-95A19FCD4E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5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Minicurso SINFORM 2016</a:t>
            </a:r>
            <a:br>
              <a:rPr lang="pt-BR" dirty="0" smtClean="0"/>
            </a:br>
            <a:r>
              <a:rPr lang="pt-BR" dirty="0" smtClean="0"/>
              <a:t>Linha de Produto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Mateus Passos Soares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33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código das </a:t>
            </a:r>
            <a:r>
              <a:rPr lang="pt-BR" dirty="0" err="1" smtClean="0"/>
              <a:t>features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Composer AHEAD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composer</a:t>
            </a:r>
            <a:r>
              <a:rPr lang="pt-BR" dirty="0" smtClean="0"/>
              <a:t> AHEAD, trabalhamos com arquivos .</a:t>
            </a:r>
            <a:r>
              <a:rPr lang="pt-BR" dirty="0" err="1" smtClean="0"/>
              <a:t>jak</a:t>
            </a:r>
            <a:endParaRPr lang="pt-BR" dirty="0" smtClean="0"/>
          </a:p>
          <a:p>
            <a:r>
              <a:rPr lang="pt-BR" dirty="0" smtClean="0"/>
              <a:t>Arquivos .</a:t>
            </a:r>
            <a:r>
              <a:rPr lang="pt-BR" dirty="0" err="1" smtClean="0"/>
              <a:t>jak</a:t>
            </a:r>
            <a:r>
              <a:rPr lang="pt-BR" dirty="0" smtClean="0"/>
              <a:t> estendem as palavras chave com novas palavras voltadas para o desenvolvimento de projetos LPS.</a:t>
            </a:r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8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das </a:t>
            </a:r>
            <a:r>
              <a:rPr lang="pt-BR" dirty="0" err="1"/>
              <a:t>features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Composer AHEAD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efines</a:t>
            </a:r>
          </a:p>
          <a:p>
            <a:pPr lvl="1"/>
            <a:r>
              <a:rPr lang="pt-BR" dirty="0" smtClean="0"/>
              <a:t>Usada para denotar o refinamento de uma classe já existente</a:t>
            </a:r>
          </a:p>
          <a:p>
            <a:r>
              <a:rPr lang="pt-BR" dirty="0" err="1" smtClean="0"/>
              <a:t>Super</a:t>
            </a:r>
            <a:r>
              <a:rPr lang="pt-BR" dirty="0" smtClean="0"/>
              <a:t>()</a:t>
            </a:r>
          </a:p>
          <a:p>
            <a:pPr lvl="1"/>
            <a:r>
              <a:rPr lang="pt-BR" dirty="0" smtClean="0"/>
              <a:t>Usada para chamar um método refinado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6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das </a:t>
            </a:r>
            <a:r>
              <a:rPr lang="pt-BR" dirty="0" err="1"/>
              <a:t>features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Composer AHEAD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Começaremos criando o código da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84816"/>
            <a:ext cx="4895850" cy="2688568"/>
          </a:xfr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64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Criando o código das features </a:t>
            </a:r>
            <a:br>
              <a:rPr lang="pt-BR" smtClean="0"/>
            </a:br>
            <a:r>
              <a:rPr lang="pt-BR" smtClean="0"/>
              <a:t>Composer AHEAD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04" y="2667000"/>
            <a:ext cx="3493729" cy="3124200"/>
          </a:xfr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1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das </a:t>
            </a:r>
            <a:r>
              <a:rPr lang="pt-BR" dirty="0" err="1"/>
              <a:t>features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Composer AHEAD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Código das </a:t>
            </a:r>
            <a:r>
              <a:rPr lang="pt-BR" dirty="0" err="1" smtClean="0"/>
              <a:t>Features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Composer AHEAD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Para as </a:t>
            </a:r>
            <a:r>
              <a:rPr lang="pt-BR" dirty="0" err="1" smtClean="0"/>
              <a:t>features</a:t>
            </a:r>
            <a:r>
              <a:rPr lang="pt-BR" dirty="0"/>
              <a:t> </a:t>
            </a:r>
            <a:r>
              <a:rPr lang="pt-BR" dirty="0" err="1" smtClean="0"/>
              <a:t>Beautiful</a:t>
            </a:r>
            <a:r>
              <a:rPr lang="pt-BR" dirty="0" smtClean="0"/>
              <a:t>, </a:t>
            </a:r>
            <a:r>
              <a:rPr lang="pt-BR" dirty="0" err="1" smtClean="0"/>
              <a:t>Wonderful</a:t>
            </a:r>
            <a:r>
              <a:rPr lang="pt-BR" dirty="0" smtClean="0"/>
              <a:t> e World iremos refinar a classe </a:t>
            </a:r>
            <a:r>
              <a:rPr lang="pt-BR" dirty="0" err="1" smtClean="0"/>
              <a:t>Main</a:t>
            </a:r>
            <a:r>
              <a:rPr lang="pt-BR" dirty="0" smtClean="0"/>
              <a:t> que acabamos de criar.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91720"/>
            <a:ext cx="4895850" cy="2674759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5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Código das </a:t>
            </a:r>
            <a:r>
              <a:rPr lang="pt-BR" dirty="0" err="1" smtClean="0"/>
              <a:t>Features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Composer AHEAD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refines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Super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world!"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3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configuração de produto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File -&gt; New -&gt; </a:t>
            </a:r>
            <a:r>
              <a:rPr lang="pt-BR" dirty="0" err="1" smtClean="0"/>
              <a:t>Configuration</a:t>
            </a:r>
            <a:r>
              <a:rPr lang="pt-BR" dirty="0" smtClean="0"/>
              <a:t> File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319983"/>
            <a:ext cx="4895850" cy="1818233"/>
          </a:xfr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49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configuração de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 o arquivo de configuração aberto, basta escolher as </a:t>
            </a:r>
            <a:r>
              <a:rPr lang="pt-BR" dirty="0" err="1" smtClean="0"/>
              <a:t>features</a:t>
            </a:r>
            <a:r>
              <a:rPr lang="pt-BR" dirty="0" smtClean="0"/>
              <a:t> que irão compor o produto e salvar.</a:t>
            </a:r>
          </a:p>
          <a:p>
            <a:pPr algn="just"/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75" y="3281362"/>
            <a:ext cx="2838450" cy="1895475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5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produto gerado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Crie quantas configurações achar necessário</a:t>
            </a:r>
          </a:p>
          <a:p>
            <a:pPr algn="just"/>
            <a:r>
              <a:rPr lang="pt-BR" dirty="0" smtClean="0"/>
              <a:t>Para definir uma configuração para gerar o produto basta clicar com o botão direito em cima do arquivo de configuração -&gt; </a:t>
            </a:r>
            <a:r>
              <a:rPr lang="pt-BR" dirty="0" err="1" smtClean="0"/>
              <a:t>FeatureIDE</a:t>
            </a:r>
            <a:r>
              <a:rPr lang="pt-BR" dirty="0" smtClean="0"/>
              <a:t> -&gt; Set as </a:t>
            </a:r>
            <a:r>
              <a:rPr lang="pt-BR" dirty="0" err="1" smtClean="0"/>
              <a:t>current</a:t>
            </a:r>
            <a:r>
              <a:rPr lang="pt-BR" dirty="0" smtClean="0"/>
              <a:t> </a:t>
            </a:r>
            <a:r>
              <a:rPr lang="pt-BR" dirty="0" err="1" smtClean="0"/>
              <a:t>configuration</a:t>
            </a:r>
            <a:endParaRPr lang="pt-BR" dirty="0" smtClean="0"/>
          </a:p>
          <a:p>
            <a:pPr algn="just"/>
            <a:r>
              <a:rPr lang="pt-BR" dirty="0" smtClean="0"/>
              <a:t>Após escolher uma configuração execute o projeto.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703" y="2667000"/>
            <a:ext cx="4488793" cy="31242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8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Configurando o ambiente de trabalho</a:t>
            </a:r>
          </a:p>
          <a:p>
            <a:r>
              <a:rPr lang="pt-BR" dirty="0" smtClean="0"/>
              <a:t>Criando o projeto </a:t>
            </a:r>
            <a:r>
              <a:rPr lang="pt-BR" dirty="0" err="1" smtClean="0"/>
              <a:t>Hello</a:t>
            </a:r>
            <a:r>
              <a:rPr lang="pt-BR" dirty="0" smtClean="0"/>
              <a:t> World com o Composer AHEAD</a:t>
            </a:r>
          </a:p>
          <a:p>
            <a:r>
              <a:rPr lang="pt-BR" dirty="0" smtClean="0"/>
              <a:t>Criando o projeto </a:t>
            </a:r>
            <a:r>
              <a:rPr lang="pt-BR" dirty="0" err="1" smtClean="0"/>
              <a:t>Hello</a:t>
            </a:r>
            <a:r>
              <a:rPr lang="pt-BR" dirty="0" smtClean="0"/>
              <a:t> World com Compilação Condicional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3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o método mais utilizado para criação de projetos LPS.</a:t>
            </a:r>
          </a:p>
          <a:p>
            <a:pPr algn="just"/>
            <a:r>
              <a:rPr lang="pt-BR" dirty="0" smtClean="0"/>
              <a:t>Neste método utilizamos diretivas de código fonte para definir trechos do código que serão compilados ou não baseado na escolha de </a:t>
            </a:r>
            <a:r>
              <a:rPr lang="pt-BR" dirty="0" err="1" smtClean="0"/>
              <a:t>features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Crie um novo projeto no </a:t>
            </a:r>
            <a:r>
              <a:rPr lang="pt-BR" dirty="0" err="1" smtClean="0"/>
              <a:t>FeatureIDE</a:t>
            </a:r>
            <a:r>
              <a:rPr lang="pt-BR" dirty="0" smtClean="0"/>
              <a:t> e desta vez utilize o </a:t>
            </a:r>
            <a:r>
              <a:rPr lang="pt-BR" dirty="0" err="1" smtClean="0"/>
              <a:t>composer</a:t>
            </a:r>
            <a:r>
              <a:rPr lang="pt-BR" dirty="0" smtClean="0"/>
              <a:t> </a:t>
            </a:r>
            <a:r>
              <a:rPr lang="pt-BR" dirty="0" err="1" smtClean="0"/>
              <a:t>Antenna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1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10" y="2667000"/>
            <a:ext cx="2621917" cy="3124200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683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br>
              <a:rPr lang="pt-BR" dirty="0" smtClean="0"/>
            </a:br>
            <a:r>
              <a:rPr lang="pt-BR" dirty="0" smtClean="0"/>
              <a:t>Estrutura do projeto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61" y="3519388"/>
            <a:ext cx="3334215" cy="1419423"/>
          </a:xfr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7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br>
              <a:rPr lang="pt-BR" dirty="0" smtClean="0"/>
            </a:br>
            <a:r>
              <a:rPr lang="pt-BR" dirty="0" smtClean="0"/>
              <a:t>Diretivas de Código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765144"/>
              </p:ext>
            </p:extLst>
          </p:nvPr>
        </p:nvGraphicFramePr>
        <p:xfrm>
          <a:off x="1484313" y="3132272"/>
          <a:ext cx="10018712" cy="195408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009356"/>
                <a:gridCol w="5009356"/>
              </a:tblGrid>
              <a:tr h="435538"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#</a:t>
                      </a:r>
                      <a:r>
                        <a:rPr lang="pt-BR" sz="1300" dirty="0" err="1">
                          <a:effectLst/>
                        </a:rPr>
                        <a:t>if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  <a:r>
                        <a:rPr lang="pt-BR" sz="1300" dirty="0" smtClean="0">
                          <a:effectLst/>
                        </a:rPr>
                        <a:t>[expressão]</a:t>
                      </a:r>
                      <a:endParaRPr lang="pt-BR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effectLst/>
                        </a:rPr>
                        <a:t>Utilizado</a:t>
                      </a:r>
                      <a:r>
                        <a:rPr lang="en-US" sz="1300" dirty="0" smtClean="0">
                          <a:effectLst/>
                        </a:rPr>
                        <a:t> para </a:t>
                      </a:r>
                      <a:r>
                        <a:rPr lang="en-US" sz="1300" dirty="0" err="1" smtClean="0">
                          <a:effectLst/>
                        </a:rPr>
                        <a:t>definir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quais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partes</a:t>
                      </a:r>
                      <a:r>
                        <a:rPr lang="en-US" sz="1300" baseline="0" dirty="0" smtClean="0">
                          <a:effectLst/>
                        </a:rPr>
                        <a:t> do </a:t>
                      </a:r>
                      <a:r>
                        <a:rPr lang="en-US" sz="1300" baseline="0" dirty="0" err="1" smtClean="0">
                          <a:effectLst/>
                        </a:rPr>
                        <a:t>código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irão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implementar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uma</a:t>
                      </a:r>
                      <a:r>
                        <a:rPr lang="en-US" sz="1300" baseline="0" dirty="0" smtClean="0">
                          <a:effectLst/>
                        </a:rPr>
                        <a:t> features, </a:t>
                      </a:r>
                      <a:r>
                        <a:rPr lang="en-US" sz="1300" baseline="0" dirty="0" err="1" smtClean="0">
                          <a:effectLst/>
                        </a:rPr>
                        <a:t>deve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ser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terminado</a:t>
                      </a:r>
                      <a:r>
                        <a:rPr lang="en-US" sz="1300" baseline="0" dirty="0" smtClean="0">
                          <a:effectLst/>
                        </a:rPr>
                        <a:t> a </a:t>
                      </a:r>
                      <a:r>
                        <a:rPr lang="en-US" sz="1300" baseline="0" dirty="0" err="1" smtClean="0">
                          <a:effectLst/>
                        </a:rPr>
                        <a:t>diretiva</a:t>
                      </a:r>
                      <a:r>
                        <a:rPr lang="en-US" sz="1300" baseline="0" dirty="0" smtClean="0">
                          <a:effectLst/>
                        </a:rPr>
                        <a:t> #</a:t>
                      </a:r>
                      <a:r>
                        <a:rPr lang="en-US" sz="1300" baseline="0" dirty="0" err="1" smtClean="0">
                          <a:effectLst/>
                        </a:rPr>
                        <a:t>endif</a:t>
                      </a:r>
                      <a:endParaRPr lang="en-US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</a:tr>
              <a:tr h="626750"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#</a:t>
                      </a:r>
                      <a:r>
                        <a:rPr lang="pt-BR" sz="1300" dirty="0" err="1">
                          <a:effectLst/>
                        </a:rPr>
                        <a:t>elif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  <a:r>
                        <a:rPr lang="pt-BR" sz="1300" dirty="0" smtClean="0">
                          <a:effectLst/>
                        </a:rPr>
                        <a:t>[expressão]</a:t>
                      </a:r>
                      <a:endParaRPr lang="pt-BR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effectLst/>
                        </a:rPr>
                        <a:t>Funciona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como</a:t>
                      </a:r>
                      <a:r>
                        <a:rPr lang="en-US" sz="1300" baseline="0" dirty="0" smtClean="0">
                          <a:effectLst/>
                        </a:rPr>
                        <a:t> o else if</a:t>
                      </a:r>
                      <a:endParaRPr lang="en-US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</a:tr>
              <a:tr h="626750">
                <a:tc>
                  <a:txBody>
                    <a:bodyPr/>
                    <a:lstStyle/>
                    <a:p>
                      <a:r>
                        <a:rPr lang="pt-BR" sz="1300" dirty="0">
                          <a:effectLst/>
                        </a:rPr>
                        <a:t>#</a:t>
                      </a:r>
                      <a:r>
                        <a:rPr lang="pt-BR" sz="1300" dirty="0" err="1">
                          <a:effectLst/>
                        </a:rPr>
                        <a:t>else</a:t>
                      </a:r>
                      <a:endParaRPr lang="pt-BR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effectLst/>
                        </a:rPr>
                        <a:t>Funciona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como</a:t>
                      </a:r>
                      <a:r>
                        <a:rPr lang="en-US" sz="1300" dirty="0" smtClean="0">
                          <a:effectLst/>
                        </a:rPr>
                        <a:t> o</a:t>
                      </a:r>
                      <a:r>
                        <a:rPr lang="en-US" sz="1300" baseline="0" dirty="0" smtClean="0">
                          <a:effectLst/>
                        </a:rPr>
                        <a:t> else das </a:t>
                      </a:r>
                      <a:r>
                        <a:rPr lang="en-US" sz="1300" baseline="0" dirty="0" err="1" smtClean="0">
                          <a:effectLst/>
                        </a:rPr>
                        <a:t>linguagens</a:t>
                      </a:r>
                      <a:r>
                        <a:rPr lang="en-US" sz="1300" baseline="0" dirty="0" smtClean="0">
                          <a:effectLst/>
                        </a:rPr>
                        <a:t> de </a:t>
                      </a:r>
                      <a:r>
                        <a:rPr lang="en-US" sz="1300" baseline="0" dirty="0" err="1" smtClean="0">
                          <a:effectLst/>
                        </a:rPr>
                        <a:t>programação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tradicionais</a:t>
                      </a:r>
                      <a:r>
                        <a:rPr lang="en-US" sz="1300" baseline="0" dirty="0" smtClean="0">
                          <a:effectLst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</a:tr>
              <a:tr h="244326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#endif</a:t>
                      </a:r>
                    </a:p>
                  </a:txBody>
                  <a:tcPr marL="26557" marR="26557" marT="26557" marB="26557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>
                          <a:effectLst/>
                        </a:rPr>
                        <a:t>Usada</a:t>
                      </a:r>
                      <a:r>
                        <a:rPr lang="en-US" sz="1300" dirty="0" smtClean="0">
                          <a:effectLst/>
                        </a:rPr>
                        <a:t> para </a:t>
                      </a:r>
                      <a:r>
                        <a:rPr lang="en-US" sz="1300" dirty="0" err="1" smtClean="0">
                          <a:effectLst/>
                        </a:rPr>
                        <a:t>encerrar</a:t>
                      </a:r>
                      <a:r>
                        <a:rPr lang="en-US" sz="1300" dirty="0" smtClean="0">
                          <a:effectLst/>
                        </a:rPr>
                        <a:t> a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diretiva</a:t>
                      </a:r>
                      <a:r>
                        <a:rPr lang="en-US" sz="1300" baseline="0" dirty="0" smtClean="0">
                          <a:effectLst/>
                        </a:rPr>
                        <a:t> #if</a:t>
                      </a:r>
                      <a:endParaRPr lang="en-US" sz="1300" dirty="0">
                        <a:effectLst/>
                      </a:endParaRPr>
                    </a:p>
                  </a:txBody>
                  <a:tcPr marL="26557" marR="26557" marT="26557" marB="26557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69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br>
              <a:rPr lang="pt-BR" dirty="0" smtClean="0"/>
            </a:br>
            <a:r>
              <a:rPr lang="pt-BR" dirty="0" smtClean="0"/>
              <a:t>Operadores Lógicos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279750"/>
              </p:ext>
            </p:extLst>
          </p:nvPr>
        </p:nvGraphicFramePr>
        <p:xfrm>
          <a:off x="5661499" y="3241766"/>
          <a:ext cx="1664336" cy="1483360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533718"/>
                <a:gridCol w="11306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!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Negação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&amp;&amp;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 lógico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^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Xor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||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</a:t>
                      </a:r>
                      <a:r>
                        <a:rPr lang="pt-BR" baseline="0" dirty="0" smtClean="0"/>
                        <a:t> lógico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64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br>
              <a:rPr lang="pt-BR" dirty="0" smtClean="0"/>
            </a:br>
            <a:r>
              <a:rPr lang="pt-BR" dirty="0" smtClean="0"/>
              <a:t>Código da Classe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[]){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Hello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World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world!"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//#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endParaRPr lang="pt-BR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20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Compilação Condicional</a:t>
            </a:r>
            <a:br>
              <a:rPr lang="pt-BR" dirty="0" smtClean="0"/>
            </a:br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Complete o código .</a:t>
            </a:r>
          </a:p>
          <a:p>
            <a:r>
              <a:rPr lang="pt-BR" dirty="0" smtClean="0"/>
              <a:t>Defina arquivos de configuração e execute seu projeto.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25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Ativando a perspectiva do </a:t>
            </a:r>
            <a:r>
              <a:rPr lang="pt-BR" dirty="0" err="1" smtClean="0"/>
              <a:t>Feature</a:t>
            </a:r>
            <a:r>
              <a:rPr lang="pt-BR" dirty="0" smtClean="0"/>
              <a:t>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Window</a:t>
            </a:r>
            <a:r>
              <a:rPr lang="pt-BR" dirty="0" smtClean="0"/>
              <a:t> -&gt; Perspective -&gt; Open Perspective -&gt; </a:t>
            </a:r>
            <a:r>
              <a:rPr lang="pt-BR" dirty="0" err="1" smtClean="0"/>
              <a:t>Other</a:t>
            </a:r>
            <a:r>
              <a:rPr lang="pt-BR" dirty="0" smtClean="0"/>
              <a:t>...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909888"/>
            <a:ext cx="4895850" cy="2638424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Ativando a Perspectiva do </a:t>
            </a:r>
            <a:r>
              <a:rPr lang="pt-BR" dirty="0" err="1" smtClean="0"/>
              <a:t>FeatureIDE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56" y="2667000"/>
            <a:ext cx="2506625" cy="3124200"/>
          </a:xfr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 do </a:t>
            </a:r>
            <a:r>
              <a:rPr lang="pt-BR" dirty="0" err="1" smtClean="0"/>
              <a:t>FeatureIDE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File -&gt; New -&gt; </a:t>
            </a:r>
            <a:r>
              <a:rPr lang="pt-BR" dirty="0" err="1" smtClean="0"/>
              <a:t>Feature</a:t>
            </a:r>
            <a:r>
              <a:rPr lang="pt-BR" dirty="0" smtClean="0"/>
              <a:t> IDE Project</a:t>
            </a:r>
          </a:p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3161133"/>
            <a:ext cx="4895850" cy="2135934"/>
          </a:xfrm>
        </p:spPr>
      </p:pic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Escolhendo um Composer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função do </a:t>
            </a:r>
            <a:r>
              <a:rPr lang="pt-BR" dirty="0" err="1" smtClean="0"/>
              <a:t>composer</a:t>
            </a:r>
            <a:r>
              <a:rPr lang="pt-BR" dirty="0" smtClean="0"/>
              <a:t> é selecionar montar o produto a partir do conjunto de </a:t>
            </a:r>
            <a:r>
              <a:rPr lang="pt-BR" dirty="0" err="1" smtClean="0"/>
              <a:t>features</a:t>
            </a:r>
            <a:r>
              <a:rPr lang="pt-BR" dirty="0" smtClean="0"/>
              <a:t> selecionado.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41" y="2667000"/>
            <a:ext cx="2621917" cy="3124200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o nome do projeto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10" y="2667000"/>
            <a:ext cx="2621917" cy="3124200"/>
          </a:xfr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do Projeto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2100" y="3686175"/>
            <a:ext cx="2286000" cy="1085850"/>
          </a:xfrm>
          <a:prstGeom prst="rect">
            <a:avLst/>
          </a:prstGeom>
        </p:spPr>
      </p:pic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err="1" smtClean="0"/>
              <a:t>src</a:t>
            </a:r>
            <a:r>
              <a:rPr lang="pt-BR" dirty="0" smtClean="0"/>
              <a:t> – Contém o código do produto.</a:t>
            </a:r>
          </a:p>
          <a:p>
            <a:r>
              <a:rPr lang="pt-BR" dirty="0" err="1" smtClean="0"/>
              <a:t>Configs</a:t>
            </a:r>
            <a:r>
              <a:rPr lang="pt-BR" dirty="0" smtClean="0"/>
              <a:t> – Arquivo contendo as configurações dos produtos a serem gerados.</a:t>
            </a:r>
          </a:p>
          <a:p>
            <a:r>
              <a:rPr lang="pt-BR" dirty="0" err="1" smtClean="0"/>
              <a:t>Features</a:t>
            </a:r>
            <a:r>
              <a:rPr lang="pt-BR" dirty="0" smtClean="0"/>
              <a:t> – Contém o código fonte das </a:t>
            </a:r>
            <a:r>
              <a:rPr lang="pt-BR" dirty="0" err="1" smtClean="0"/>
              <a:t>features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Model.xml – Contém o diagrama de </a:t>
            </a:r>
            <a:r>
              <a:rPr lang="pt-BR" dirty="0" err="1" smtClean="0"/>
              <a:t>features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6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modelo de </a:t>
            </a:r>
            <a:r>
              <a:rPr lang="pt-BR" dirty="0" err="1" smtClean="0"/>
              <a:t>features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Abra o arquivo </a:t>
            </a:r>
            <a:r>
              <a:rPr lang="pt-BR" dirty="0" err="1" smtClean="0"/>
              <a:t>model</a:t>
            </a:r>
            <a:endParaRPr lang="pt-BR" dirty="0" smtClean="0"/>
          </a:p>
          <a:p>
            <a:pPr algn="just"/>
            <a:r>
              <a:rPr lang="pt-BR" dirty="0" smtClean="0"/>
              <a:t>Para adicionar uma </a:t>
            </a:r>
            <a:r>
              <a:rPr lang="pt-BR" dirty="0" err="1" smtClean="0"/>
              <a:t>features</a:t>
            </a:r>
            <a:r>
              <a:rPr lang="pt-BR" dirty="0"/>
              <a:t> </a:t>
            </a:r>
            <a:r>
              <a:rPr lang="pt-BR" dirty="0" smtClean="0"/>
              <a:t>basta clica com o botão direito do mouse sobre umas da </a:t>
            </a:r>
            <a:r>
              <a:rPr lang="pt-BR" dirty="0" err="1" smtClean="0"/>
              <a:t>features</a:t>
            </a:r>
            <a:r>
              <a:rPr lang="pt-BR" dirty="0" smtClean="0"/>
              <a:t> disponíveis.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66" y="3433651"/>
            <a:ext cx="2810267" cy="1590897"/>
          </a:xfr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Minicurso SINFORM 2016 - Linha de Produto de Software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69D-D220-4DE4-B1E4-95A19FCD4E6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9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</TotalTime>
  <Words>753</Words>
  <Application>Microsoft Office PowerPoint</Application>
  <PresentationFormat>Widescreen</PresentationFormat>
  <Paragraphs>152</Paragraphs>
  <Slides>26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Courier New</vt:lpstr>
      <vt:lpstr>Paralaxe</vt:lpstr>
      <vt:lpstr>Minicurso SINFORM 2016 Linha de Produto de Software</vt:lpstr>
      <vt:lpstr>Roteiro</vt:lpstr>
      <vt:lpstr>Ativando a perspectiva do Feature IDE</vt:lpstr>
      <vt:lpstr>Ativando a Perspectiva do FeatureIDE</vt:lpstr>
      <vt:lpstr>Criando um novo projeto do FeatureIDE</vt:lpstr>
      <vt:lpstr>Escolhendo um Composer</vt:lpstr>
      <vt:lpstr>Definindo o nome do projeto</vt:lpstr>
      <vt:lpstr>Estrutura do Projeto</vt:lpstr>
      <vt:lpstr>Criando o modelo de features</vt:lpstr>
      <vt:lpstr>Criando o código das features  Composer AHEAD</vt:lpstr>
      <vt:lpstr>Criando o código das features  Composer AHEAD</vt:lpstr>
      <vt:lpstr>Criando o código das features  Composer AHEAD</vt:lpstr>
      <vt:lpstr>Criando o código das features  Composer AHEAD</vt:lpstr>
      <vt:lpstr>Criando o código das features  Composer AHEAD</vt:lpstr>
      <vt:lpstr>Criando o Código das Features Composer AHEAD</vt:lpstr>
      <vt:lpstr>Criando o Código das Features Composer AHEAD</vt:lpstr>
      <vt:lpstr>Criando uma configuração de produto</vt:lpstr>
      <vt:lpstr>Criando uma configuração de produto</vt:lpstr>
      <vt:lpstr>Executando o produto gerado</vt:lpstr>
      <vt:lpstr>Utilizando compilação condicional</vt:lpstr>
      <vt:lpstr>Utilizando compilação condicional</vt:lpstr>
      <vt:lpstr>Utilizando Compilação Condicional Estrutura do projeto</vt:lpstr>
      <vt:lpstr>Utilizando Compilação Condicional Diretivas de Código</vt:lpstr>
      <vt:lpstr>Utilizando Compilação Condicional Operadores Lógicos</vt:lpstr>
      <vt:lpstr>Utilizando Compilação Condicional Código da Classe Main</vt:lpstr>
      <vt:lpstr>Utilizando Compilação Condicional 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Minicurso SINFORM 2016 Linha de Produto de Software</dc:title>
  <dc:creator>Mateus Passos Soares Cardoso</dc:creator>
  <cp:lastModifiedBy>Mateus Passos Soares Cardoso</cp:lastModifiedBy>
  <cp:revision>26</cp:revision>
  <dcterms:created xsi:type="dcterms:W3CDTF">2016-11-07T13:54:31Z</dcterms:created>
  <dcterms:modified xsi:type="dcterms:W3CDTF">2016-11-07T15:09:57Z</dcterms:modified>
</cp:coreProperties>
</file>