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E5BCA-CFA9-4F6E-934D-49B0F0E3663F}" type="datetimeFigureOut">
              <a:rPr lang="pt-BR" smtClean="0"/>
              <a:t>09/11/2016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7D332-1093-4295-9F6C-6C5DA60A2F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776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7D332-1093-4295-9F6C-6C5DA60A2FB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85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9B4E-F96B-466D-9AFF-0309755B1AD9}" type="datetime1">
              <a:rPr lang="pt-BR" smtClean="0"/>
              <a:t>09/11/2016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43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8A1D-C6BB-4158-B1DB-802214CEDE98}" type="datetime1">
              <a:rPr lang="pt-BR" smtClean="0"/>
              <a:t>09/11/2016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46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BA90-BBF7-4EF5-92FC-8FA13D79A060}" type="datetime1">
              <a:rPr lang="pt-BR" smtClean="0"/>
              <a:t>09/11/2016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594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5FED-3C86-4D78-B364-C9784E601D8F}" type="datetime1">
              <a:rPr lang="pt-BR" smtClean="0"/>
              <a:t>09/11/2016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104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DDE9-2708-4169-819A-799910A11B6F}" type="datetime1">
              <a:rPr lang="pt-BR" smtClean="0"/>
              <a:t>09/11/2016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25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21D3-FBDC-4D09-A278-79BC76A4F5EF}" type="datetime1">
              <a:rPr lang="pt-BR" smtClean="0"/>
              <a:t>09/11/2016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863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6070-D952-47C3-AE98-CE067C6D355D}" type="datetime1">
              <a:rPr lang="pt-BR" smtClean="0"/>
              <a:t>09/11/2016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716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FE69-0B95-436A-97E6-EC16294947DD}" type="datetime1">
              <a:rPr lang="pt-BR" smtClean="0"/>
              <a:t>09/11/2016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187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C5FA-A46C-4994-8C41-E4C256D7C7AE}" type="datetime1">
              <a:rPr lang="pt-BR" smtClean="0"/>
              <a:t>09/11/2016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59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515B-4DF7-4D82-86FA-828E900798C7}" type="datetime1">
              <a:rPr lang="pt-BR" smtClean="0"/>
              <a:t>09/11/2016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26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7105-B4A8-4429-8985-D0C86B739733}" type="datetime1">
              <a:rPr lang="pt-BR" smtClean="0"/>
              <a:t>09/11/2016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57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6266-403A-4359-9849-95C7E26BB30B}" type="datetime1">
              <a:rPr lang="pt-BR" smtClean="0"/>
              <a:t>09/11/2016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90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EE43-DACA-4990-9654-781A53996407}" type="datetime1">
              <a:rPr lang="pt-BR" smtClean="0"/>
              <a:t>09/11/2016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48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D044-F5DA-488F-AE46-43FF1F206065}" type="datetime1">
              <a:rPr lang="pt-BR" smtClean="0"/>
              <a:t>09/11/2016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12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F3D5-81BC-47A9-BE96-B2978D17194C}" type="datetime1">
              <a:rPr lang="pt-BR" smtClean="0"/>
              <a:t>09/11/2016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88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A1B6-71DC-41EF-A3F7-98690EDFE1A1}" type="datetime1">
              <a:rPr lang="pt-BR" smtClean="0"/>
              <a:t>09/11/2016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78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9FC-EFB2-447B-94BB-52B11AF9FA20}" type="datetime1">
              <a:rPr lang="pt-BR" smtClean="0"/>
              <a:t>09/11/2016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59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8EEAD4-DC7E-43EA-B6B8-6E083DD85147}" type="datetime1">
              <a:rPr lang="pt-BR" smtClean="0"/>
              <a:t>09/11/2016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D534A6-269C-4219-9F72-AFD8D69E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31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Minicurso SINFORM 2016</a:t>
            </a:r>
            <a:br>
              <a:rPr lang="pt-BR" dirty="0" smtClean="0"/>
            </a:br>
            <a:r>
              <a:rPr lang="pt-BR" dirty="0" smtClean="0"/>
              <a:t>Linha de Produto de Software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Mateus Passos Soares Cardoso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818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 dos Produtos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007636"/>
              </p:ext>
            </p:extLst>
          </p:nvPr>
        </p:nvGraphicFramePr>
        <p:xfrm>
          <a:off x="1484313" y="2667000"/>
          <a:ext cx="1001871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742"/>
                <a:gridCol w="2003742"/>
                <a:gridCol w="2003742"/>
                <a:gridCol w="2003742"/>
                <a:gridCol w="20037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Feature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Sub-Feature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Produto Basic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Produto</a:t>
                      </a:r>
                      <a:r>
                        <a:rPr lang="pt-BR" baseline="0" dirty="0" smtClean="0"/>
                        <a:t> Standard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Produto Pro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Contato</a:t>
                      </a:r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Adicionar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Alterar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Excluir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Pesquisa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Visualizar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Arquivo</a:t>
                      </a:r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Importar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Exportar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Ajuda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Sobre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65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pic>
        <p:nvPicPr>
          <p:cNvPr id="6" name="Espaço Reservado para Conteúdo 5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99" y="3000203"/>
            <a:ext cx="8516539" cy="2457793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024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Material do minicurso disponível em</a:t>
            </a:r>
            <a:r>
              <a:rPr lang="pt-BR" dirty="0"/>
              <a:t>: http://v.ht/SINFORM2016_LPS</a:t>
            </a:r>
          </a:p>
        </p:txBody>
      </p:sp>
      <p:pic>
        <p:nvPicPr>
          <p:cNvPr id="8" name="Espaço Reservado para Conteúdo 7" descr="Recorte de Tela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754" y="3181204"/>
            <a:ext cx="4410691" cy="2095792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Minicurso SINFORM 2016 - Linha de Produto de Software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15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Diagrama de Casos de Uso</a:t>
            </a:r>
          </a:p>
          <a:p>
            <a:r>
              <a:rPr lang="pt-BR" dirty="0" smtClean="0"/>
              <a:t>Modelo de </a:t>
            </a:r>
            <a:r>
              <a:rPr lang="pt-BR" dirty="0" err="1" smtClean="0"/>
              <a:t>Features</a:t>
            </a:r>
            <a:endParaRPr lang="pt-BR" dirty="0" smtClean="0"/>
          </a:p>
          <a:p>
            <a:r>
              <a:rPr lang="pt-BR" dirty="0" smtClean="0"/>
              <a:t>Diagrama de Classes</a:t>
            </a:r>
          </a:p>
          <a:p>
            <a:r>
              <a:rPr lang="pt-BR" dirty="0" smtClean="0"/>
              <a:t>Overview de cada classe</a:t>
            </a:r>
          </a:p>
          <a:p>
            <a:r>
              <a:rPr lang="pt-BR" dirty="0" smtClean="0"/>
              <a:t>Mapa dos produtos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20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Casos de Uso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623" y="2667000"/>
            <a:ext cx="4286092" cy="3124200"/>
          </a:xfr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29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</a:t>
            </a:r>
            <a:r>
              <a:rPr lang="pt-BR" dirty="0" err="1" smtClean="0"/>
              <a:t>Features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91" y="3366967"/>
            <a:ext cx="5772956" cy="1724266"/>
          </a:xfr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92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245" y="1958262"/>
            <a:ext cx="4245510" cy="3832938"/>
          </a:xfr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36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Contato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187" y="2667000"/>
            <a:ext cx="1708963" cy="3124200"/>
          </a:xfr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54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Agenda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904" y="2985914"/>
            <a:ext cx="1819529" cy="2486372"/>
          </a:xfr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27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Arquivo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510" y="3243125"/>
            <a:ext cx="1562318" cy="1971950"/>
          </a:xfr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1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Agenda_Main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431" y="3757546"/>
            <a:ext cx="1076475" cy="943107"/>
          </a:xfr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34A6-269C-4219-9F72-AFD8D69E764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142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22</TotalTime>
  <Words>214</Words>
  <Application>Microsoft Office PowerPoint</Application>
  <PresentationFormat>Widescreen</PresentationFormat>
  <Paragraphs>82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Paralaxe</vt:lpstr>
      <vt:lpstr>Minicurso SINFORM 2016 Linha de Produto de Software</vt:lpstr>
      <vt:lpstr>Roteiro</vt:lpstr>
      <vt:lpstr>Diagrama de Casos de Uso</vt:lpstr>
      <vt:lpstr>Modelo de Features</vt:lpstr>
      <vt:lpstr>Diagrama de Classes</vt:lpstr>
      <vt:lpstr>Classe Contato</vt:lpstr>
      <vt:lpstr>Classe Agenda</vt:lpstr>
      <vt:lpstr>Classe Arquivo</vt:lpstr>
      <vt:lpstr>Classe Agenda_Main</vt:lpstr>
      <vt:lpstr>Mapa dos Produtos</vt:lpstr>
      <vt:lpstr>Atividade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Minicurso SINFORM 2016 Linha de Produto de Software</dc:title>
  <dc:creator>Mateus Passos Soares Cardoso</dc:creator>
  <cp:lastModifiedBy>Mateus Passos Soares Cardoso</cp:lastModifiedBy>
  <cp:revision>6</cp:revision>
  <dcterms:created xsi:type="dcterms:W3CDTF">2016-11-08T12:23:19Z</dcterms:created>
  <dcterms:modified xsi:type="dcterms:W3CDTF">2016-11-09T13:39:35Z</dcterms:modified>
</cp:coreProperties>
</file>