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E95C78-CB2F-46B2-93FB-EEE3C1BC6D3C}" type="datetimeFigureOut">
              <a:rPr lang="pt-BR" smtClean="0"/>
              <a:t>07/11/2016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C97F9E-7FA7-4CAD-9EDD-A2A6C4B44C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9612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97F9E-7FA7-4CAD-9EDD-A2A6C4B44C9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7545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89CAE-3DB0-4F86-88CE-97696741ED24}" type="datetime1">
              <a:rPr lang="pt-BR" smtClean="0"/>
              <a:t>07/11/2016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pt-BR" smtClean="0"/>
              <a:t>Minicurso SINFORM 2016 - Linha de Produto de Software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B0AE2-1394-4697-9ECA-E2E92DB624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4084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D6BF6-43F5-40C9-BACE-750C0215DABC}" type="datetime1">
              <a:rPr lang="pt-BR" smtClean="0"/>
              <a:t>07/11/2016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Minicurso SINFORM 2016 - Linha de Produto de Software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B0AE2-1394-4697-9ECA-E2E92DB624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9723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F4EB-2313-43CA-91D7-685C370B5520}" type="datetime1">
              <a:rPr lang="pt-BR" smtClean="0"/>
              <a:t>07/11/2016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Minicurso SINFORM 2016 - Linha de Produto de Software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B0AE2-1394-4697-9ECA-E2E92DB624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0884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867E1-0413-4168-99FC-FCC817AB539E}" type="datetime1">
              <a:rPr lang="pt-BR" smtClean="0"/>
              <a:t>07/11/2016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Minicurso SINFORM 2016 - Linha de Produto de Software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B0AE2-1394-4697-9ECA-E2E92DB624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1584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264C1-8882-47F3-A51D-05C01D0C8B8E}" type="datetime1">
              <a:rPr lang="pt-BR" smtClean="0"/>
              <a:t>07/11/2016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Minicurso SINFORM 2016 - Linha de Produto de Software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B0AE2-1394-4697-9ECA-E2E92DB624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28035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B492-A7B0-47F0-92FB-7B5262D93193}" type="datetime1">
              <a:rPr lang="pt-BR" smtClean="0"/>
              <a:t>07/11/2016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Minicurso SINFORM 2016 - Linha de Produto de Software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B0AE2-1394-4697-9ECA-E2E92DB624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6273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8C9E-A4CB-40C7-8FE2-FADEDFFC0EA6}" type="datetime1">
              <a:rPr lang="pt-BR" smtClean="0"/>
              <a:t>07/11/2016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Minicurso SINFORM 2016 - Linha de Produto de Software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B0AE2-1394-4697-9ECA-E2E92DB624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97158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C410A-0C7D-4842-B011-24C6C07CB8FA}" type="datetime1">
              <a:rPr lang="pt-BR" smtClean="0"/>
              <a:t>07/11/2016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Minicurso SINFORM 2016 - Linha de Produto de Software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B0AE2-1394-4697-9ECA-E2E92DB624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3647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FE194-714A-4EF4-BD30-AE4142859483}" type="datetime1">
              <a:rPr lang="pt-BR" smtClean="0"/>
              <a:t>07/11/2016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Minicurso SINFORM 2016 - Linha de Produto de Software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B0AE2-1394-4697-9ECA-E2E92DB624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8350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2F0FD-4199-4D43-92CB-A0086216BC3D}" type="datetime1">
              <a:rPr lang="pt-BR" smtClean="0"/>
              <a:t>07/11/2016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Minicurso SINFORM 2016 - Linha de Produto de Software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21B0AE2-1394-4697-9ECA-E2E92DB624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4070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F9C1-B877-4133-9E01-93E013B4CFF3}" type="datetime1">
              <a:rPr lang="pt-BR" smtClean="0"/>
              <a:t>07/11/2016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Minicurso SINFORM 2016 - Linha de Produto de Software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B0AE2-1394-4697-9ECA-E2E92DB624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0051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9AF63-954F-4CD9-AD9F-FC1428697936}" type="datetime1">
              <a:rPr lang="pt-BR" smtClean="0"/>
              <a:t>07/11/2016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Minicurso SINFORM 2016 - Linha de Produto de Software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B0AE2-1394-4697-9ECA-E2E92DB624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8229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64D1-A5FB-4CBA-A304-9B1CE5B59BE3}" type="datetime1">
              <a:rPr lang="pt-BR" smtClean="0"/>
              <a:t>07/11/2016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Minicurso SINFORM 2016 - Linha de Produto de Software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B0AE2-1394-4697-9ECA-E2E92DB624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3065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5C9C2-40C0-4FCF-B6DE-E3E931164E3B}" type="datetime1">
              <a:rPr lang="pt-BR" smtClean="0"/>
              <a:t>07/11/2016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Minicurso SINFORM 2016 - Linha de Produto de Software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B0AE2-1394-4697-9ECA-E2E92DB624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3653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E4C3-F6F4-40EC-BE4B-22D9CE6D490C}" type="datetime1">
              <a:rPr lang="pt-BR" smtClean="0"/>
              <a:t>07/11/2016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Minicurso SINFORM 2016 - Linha de Produto de Software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B0AE2-1394-4697-9ECA-E2E92DB624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9377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45DB9-EBDF-4EF1-82F6-F8093FF8E348}" type="datetime1">
              <a:rPr lang="pt-BR" smtClean="0"/>
              <a:t>07/11/2016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Minicurso SINFORM 2016 - Linha de Produto de Software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B0AE2-1394-4697-9ECA-E2E92DB624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5696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B9D7-2451-4105-B1C1-51A51D5BAA7D}" type="datetime1">
              <a:rPr lang="pt-BR" smtClean="0"/>
              <a:t>07/11/2016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Minicurso SINFORM 2016 - Linha de Produto de Software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B0AE2-1394-4697-9ECA-E2E92DB624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7659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DC58466-A52E-4C7F-B9CD-B5582DDF2B8B}" type="datetime1">
              <a:rPr lang="pt-BR" smtClean="0"/>
              <a:t>07/11/2016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pt-BR" smtClean="0"/>
              <a:t>Minicurso SINFORM 2016 - Linha de Produto de Software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21B0AE2-1394-4697-9ECA-E2E92DB624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9959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Minicurso SINFORM 2016</a:t>
            </a:r>
            <a:br>
              <a:rPr lang="pt-BR" dirty="0" smtClean="0"/>
            </a:br>
            <a:r>
              <a:rPr lang="pt-BR" dirty="0" smtClean="0"/>
              <a:t>Linha de Produto de Software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Mateus Passos Soares Cardoso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8057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206829"/>
            <a:ext cx="10018713" cy="1752599"/>
          </a:xfrm>
        </p:spPr>
        <p:txBody>
          <a:bodyPr/>
          <a:lstStyle/>
          <a:p>
            <a:r>
              <a:rPr lang="pt-BR" dirty="0" smtClean="0"/>
              <a:t>Código da Classe </a:t>
            </a:r>
            <a:r>
              <a:rPr lang="pt-BR" dirty="0" err="1" smtClean="0"/>
              <a:t>Main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Parcial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1" y="2292531"/>
            <a:ext cx="10018713" cy="31242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switch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pt-BR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op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</a:t>
            </a:r>
            <a:r>
              <a:rPr lang="pt-BR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case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1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'C'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	</a:t>
            </a:r>
            <a:r>
              <a:rPr lang="pt-BR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System</a:t>
            </a:r>
            <a:r>
              <a:rPr lang="pt-BR" sz="1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pt-BR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</a:t>
            </a:r>
            <a:r>
              <a:rPr lang="pt-BR" sz="1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pt-BR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pt-BR" sz="1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"Insira o nome do titular: "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	c1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setTitular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pt-BR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teclado</a:t>
            </a:r>
            <a:r>
              <a:rPr lang="pt-BR" sz="1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pt-BR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next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());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	</a:t>
            </a:r>
            <a:r>
              <a:rPr lang="pt-BR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System</a:t>
            </a:r>
            <a:r>
              <a:rPr lang="pt-BR" sz="1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pt-BR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</a:t>
            </a:r>
            <a:r>
              <a:rPr lang="pt-BR" sz="1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pt-BR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pt-BR" sz="1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"Insira o número da conta: "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	c1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setNum_conta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pt-BR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teclado</a:t>
            </a:r>
            <a:r>
              <a:rPr lang="pt-BR" sz="1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pt-BR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nextInt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());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	</a:t>
            </a:r>
            <a:r>
              <a:rPr lang="pt-BR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System</a:t>
            </a:r>
            <a:r>
              <a:rPr lang="pt-BR" sz="1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pt-BR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</a:t>
            </a:r>
            <a:r>
              <a:rPr lang="pt-BR" sz="1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pt-BR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pt-BR" sz="1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"Insira o saldo da conta:"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	c1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setSaldo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pt-BR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teclado</a:t>
            </a:r>
            <a:r>
              <a:rPr lang="pt-BR" sz="1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pt-BR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nextFloat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());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	</a:t>
            </a:r>
            <a:r>
              <a:rPr lang="pt-BR" sz="10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#</a:t>
            </a:r>
            <a:r>
              <a:rPr lang="pt-BR" sz="10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pt-BR" sz="10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Limite</a:t>
            </a:r>
          </a:p>
          <a:p>
            <a:pPr marL="0" indent="0">
              <a:buNone/>
            </a:pP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	</a:t>
            </a:r>
            <a:r>
              <a:rPr lang="pt-BR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System</a:t>
            </a:r>
            <a:r>
              <a:rPr lang="pt-BR" sz="1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pt-BR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</a:t>
            </a:r>
            <a:r>
              <a:rPr lang="pt-BR" sz="1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pt-BR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pt-BR" sz="1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"Insira o limite da conta:"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	c1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setLimite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pt-BR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teclado</a:t>
            </a:r>
            <a:r>
              <a:rPr lang="pt-BR" sz="1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pt-BR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nextFloat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());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	</a:t>
            </a:r>
            <a:r>
              <a:rPr lang="pt-BR" sz="10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#</a:t>
            </a:r>
            <a:r>
              <a:rPr lang="pt-BR" sz="10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endif</a:t>
            </a:r>
            <a:endParaRPr lang="pt-BR" sz="10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	</a:t>
            </a:r>
            <a:r>
              <a:rPr lang="pt-BR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break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</a:t>
            </a:r>
            <a:r>
              <a:rPr lang="pt-BR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case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1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'V'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	</a:t>
            </a:r>
            <a:r>
              <a:rPr lang="pt-BR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System</a:t>
            </a:r>
            <a:r>
              <a:rPr lang="pt-BR" sz="1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pt-BR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</a:t>
            </a:r>
            <a:r>
              <a:rPr lang="pt-BR" sz="1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pt-BR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println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pt-BR" sz="1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"Saldo:"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c1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getSaldo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());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	</a:t>
            </a:r>
            <a:r>
              <a:rPr lang="pt-BR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break</a:t>
            </a:r>
            <a:r>
              <a:rPr lang="pt-BR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Minicurso SINFORM 2016 - Linha de Produto de Software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B0AE2-1394-4697-9ECA-E2E92DB624A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726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Código Classe </a:t>
            </a:r>
            <a:r>
              <a:rPr lang="pt-BR" dirty="0" err="1" smtClean="0"/>
              <a:t>Main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Parcial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1" y="2438399"/>
            <a:ext cx="10018713" cy="3124201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</a:t>
            </a:r>
            <a:r>
              <a:rPr lang="pt-BR" sz="5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case</a:t>
            </a:r>
            <a:r>
              <a:rPr lang="pt-BR" sz="5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5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'D'</a:t>
            </a:r>
            <a:r>
              <a:rPr lang="pt-BR" sz="5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pt-BR" sz="5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5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	</a:t>
            </a:r>
            <a:r>
              <a:rPr lang="pt-BR" sz="5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System</a:t>
            </a:r>
            <a:r>
              <a:rPr lang="pt-BR" sz="5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pt-BR" sz="5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</a:t>
            </a:r>
            <a:r>
              <a:rPr lang="pt-BR" sz="5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pt-BR" sz="5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pt-BR" sz="5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pt-BR" sz="5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"Insira o valor do depósito"</a:t>
            </a:r>
            <a:r>
              <a:rPr lang="pt-BR" sz="5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pt-BR" sz="5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5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	c1</a:t>
            </a:r>
            <a:r>
              <a:rPr lang="pt-BR" sz="5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pt-BR" sz="5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deposito</a:t>
            </a:r>
            <a:r>
              <a:rPr lang="pt-BR" sz="5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pt-BR" sz="5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teclado</a:t>
            </a:r>
            <a:r>
              <a:rPr lang="pt-BR" sz="5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pt-BR" sz="5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nextFloat</a:t>
            </a:r>
            <a:r>
              <a:rPr lang="pt-BR" sz="5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());</a:t>
            </a:r>
            <a:endParaRPr lang="pt-BR" sz="5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5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	</a:t>
            </a:r>
            <a:r>
              <a:rPr lang="pt-BR" sz="5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break</a:t>
            </a:r>
            <a:r>
              <a:rPr lang="pt-BR" sz="5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pt-BR" sz="5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5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</a:t>
            </a:r>
            <a:r>
              <a:rPr lang="pt-BR" sz="5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case</a:t>
            </a:r>
            <a:r>
              <a:rPr lang="pt-BR" sz="5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5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'R'</a:t>
            </a:r>
            <a:r>
              <a:rPr lang="pt-BR" sz="5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pt-BR" sz="5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5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	</a:t>
            </a:r>
            <a:r>
              <a:rPr lang="pt-BR" sz="5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System</a:t>
            </a:r>
            <a:r>
              <a:rPr lang="pt-BR" sz="5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pt-BR" sz="5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</a:t>
            </a:r>
            <a:r>
              <a:rPr lang="pt-BR" sz="5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pt-BR" sz="5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pt-BR" sz="5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pt-BR" sz="5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"Insira o valor do saque"</a:t>
            </a:r>
            <a:r>
              <a:rPr lang="pt-BR" sz="5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pt-BR" sz="5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5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	c1</a:t>
            </a:r>
            <a:r>
              <a:rPr lang="pt-BR" sz="5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pt-BR" sz="5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saque</a:t>
            </a:r>
            <a:r>
              <a:rPr lang="pt-BR" sz="5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pt-BR" sz="5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teclado</a:t>
            </a:r>
            <a:r>
              <a:rPr lang="pt-BR" sz="5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pt-BR" sz="5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nextFloat</a:t>
            </a:r>
            <a:r>
              <a:rPr lang="pt-BR" sz="5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());</a:t>
            </a:r>
            <a:endParaRPr lang="pt-BR" sz="5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5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	</a:t>
            </a:r>
            <a:r>
              <a:rPr lang="pt-BR" sz="5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break</a:t>
            </a:r>
            <a:r>
              <a:rPr lang="pt-BR" sz="5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pt-BR" sz="5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5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</a:t>
            </a:r>
            <a:r>
              <a:rPr lang="pt-BR" sz="5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#</a:t>
            </a:r>
            <a:r>
              <a:rPr lang="pt-BR" sz="5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pt-BR" sz="5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Limite</a:t>
            </a:r>
          </a:p>
          <a:p>
            <a:pPr marL="0" indent="0">
              <a:buNone/>
            </a:pPr>
            <a:r>
              <a:rPr lang="pt-BR" sz="5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</a:t>
            </a:r>
            <a:r>
              <a:rPr lang="pt-BR" sz="5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case</a:t>
            </a:r>
            <a:r>
              <a:rPr lang="pt-BR" sz="5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5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'L'</a:t>
            </a:r>
            <a:r>
              <a:rPr lang="pt-BR" sz="5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pt-BR" sz="5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5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	</a:t>
            </a:r>
            <a:r>
              <a:rPr lang="pt-BR" sz="5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System</a:t>
            </a:r>
            <a:r>
              <a:rPr lang="pt-BR" sz="5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pt-BR" sz="5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</a:t>
            </a:r>
            <a:r>
              <a:rPr lang="pt-BR" sz="5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pt-BR" sz="5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println</a:t>
            </a:r>
            <a:r>
              <a:rPr lang="pt-BR" sz="5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pt-BR" sz="5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"Limite:"</a:t>
            </a:r>
            <a:r>
              <a:rPr lang="pt-BR" sz="5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5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pt-BR" sz="5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c1</a:t>
            </a:r>
            <a:r>
              <a:rPr lang="pt-BR" sz="5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pt-BR" sz="5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getLimite</a:t>
            </a:r>
            <a:r>
              <a:rPr lang="pt-BR" sz="5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());</a:t>
            </a:r>
            <a:endParaRPr lang="pt-BR" sz="5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5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	</a:t>
            </a:r>
            <a:r>
              <a:rPr lang="pt-BR" sz="5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break</a:t>
            </a:r>
            <a:r>
              <a:rPr lang="pt-BR" sz="5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pt-BR" sz="5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5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</a:t>
            </a:r>
            <a:r>
              <a:rPr lang="pt-BR" sz="5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#</a:t>
            </a:r>
            <a:r>
              <a:rPr lang="pt-BR" sz="5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endif</a:t>
            </a:r>
            <a:endParaRPr lang="pt-BR" sz="56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Minicurso SINFORM 2016 - Linha de Produto de Software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B0AE2-1394-4697-9ECA-E2E92DB624A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33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Código Classe </a:t>
            </a:r>
            <a:r>
              <a:rPr lang="pt-BR" dirty="0" err="1" smtClean="0"/>
              <a:t>Main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Parcial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</a:t>
            </a:r>
            <a:r>
              <a:rPr lang="pt-BR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#</a:t>
            </a:r>
            <a:r>
              <a:rPr lang="pt-BR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pt-BR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Transferencia</a:t>
            </a:r>
            <a:endParaRPr lang="pt-BR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</a:t>
            </a:r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case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'T'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	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System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"Insira o valor a ser transferido"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	c1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transfere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teclado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nextFloat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(),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c2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	</a:t>
            </a:r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break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</a:t>
            </a:r>
            <a:r>
              <a:rPr lang="pt-BR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#</a:t>
            </a:r>
            <a:r>
              <a:rPr lang="pt-BR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endif</a:t>
            </a:r>
            <a:endParaRPr lang="pt-BR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</a:t>
            </a:r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case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'S'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	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System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println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"Encerrando </a:t>
            </a:r>
            <a:r>
              <a:rPr lang="pt-BR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execucao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	</a:t>
            </a:r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break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</a:t>
            </a:r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default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	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System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println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pt-BR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Opcao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Invalida"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Minicurso SINFORM 2016 - Linha de Produto de Software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B0AE2-1394-4697-9ECA-E2E92DB624A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7468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Código Classe Conta</a:t>
            </a:r>
            <a:br>
              <a:rPr lang="pt-BR" dirty="0" smtClean="0"/>
            </a:br>
            <a:r>
              <a:rPr lang="pt-BR" dirty="0" smtClean="0"/>
              <a:t>Parcial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Conta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pt-BR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private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float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saldo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pt-BR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private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num_conta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pt-BR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private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String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titular</a:t>
            </a:r>
            <a:r>
              <a:rPr lang="pt-BR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pt-BR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//#</a:t>
            </a:r>
            <a:r>
              <a:rPr lang="pt-BR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pt-BR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Limite</a:t>
            </a: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pt-BR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private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float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limite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pt-BR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//#</a:t>
            </a:r>
            <a:r>
              <a:rPr lang="pt-BR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endif</a:t>
            </a:r>
            <a:endParaRPr lang="pt-BR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Minicurso SINFORM 2016 - Linha de Produto de Software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B0AE2-1394-4697-9ECA-E2E92DB624A7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0530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Código Classe Conta</a:t>
            </a:r>
            <a:br>
              <a:rPr lang="pt-BR" dirty="0" smtClean="0"/>
            </a:br>
            <a:r>
              <a:rPr lang="pt-BR" dirty="0" smtClean="0"/>
              <a:t>Parcial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pt-BR" sz="4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//#</a:t>
            </a:r>
            <a:r>
              <a:rPr lang="pt-BR" sz="44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pt-BR" sz="4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!Limite</a:t>
            </a:r>
          </a:p>
          <a:p>
            <a:pPr marL="0" indent="0">
              <a:buNone/>
            </a:pPr>
            <a:r>
              <a:rPr lang="pt-BR" sz="4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pt-BR" sz="4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pt-BR" sz="4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Conta</a:t>
            </a:r>
            <a:r>
              <a:rPr lang="pt-BR" sz="4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pt-BR" sz="4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float</a:t>
            </a:r>
            <a:r>
              <a:rPr lang="pt-BR" sz="4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saldo</a:t>
            </a:r>
            <a:r>
              <a:rPr lang="pt-BR" sz="4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pt-BR" sz="4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4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pt-BR" sz="4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4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num_conta</a:t>
            </a:r>
            <a:r>
              <a:rPr lang="pt-BR" sz="4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pt-BR" sz="4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4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String</a:t>
            </a:r>
            <a:r>
              <a:rPr lang="pt-BR" sz="4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titular</a:t>
            </a:r>
            <a:r>
              <a:rPr lang="pt-BR" sz="4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){</a:t>
            </a:r>
            <a:endParaRPr lang="pt-BR" sz="4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4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pt-BR" sz="4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</a:t>
            </a:r>
            <a:r>
              <a:rPr lang="pt-BR" sz="4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pt-BR" sz="4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saldo</a:t>
            </a:r>
            <a:r>
              <a:rPr lang="pt-BR" sz="4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4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pt-BR" sz="4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saldo</a:t>
            </a:r>
            <a:r>
              <a:rPr lang="pt-BR" sz="4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pt-BR" sz="4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4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pt-BR" sz="4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</a:t>
            </a:r>
            <a:r>
              <a:rPr lang="pt-BR" sz="4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pt-BR" sz="4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num_conta</a:t>
            </a:r>
            <a:r>
              <a:rPr lang="pt-BR" sz="4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4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pt-BR" sz="4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4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num_conta</a:t>
            </a:r>
            <a:r>
              <a:rPr lang="pt-BR" sz="4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pt-BR" sz="4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4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pt-BR" sz="4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</a:t>
            </a:r>
            <a:r>
              <a:rPr lang="pt-BR" sz="4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pt-BR" sz="4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titular</a:t>
            </a:r>
            <a:r>
              <a:rPr lang="pt-BR" sz="4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4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pt-BR" sz="4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titular</a:t>
            </a:r>
            <a:r>
              <a:rPr lang="pt-BR" sz="4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pt-BR" sz="4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4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pt-BR" sz="4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pt-BR" sz="4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4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pt-BR" sz="4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//#</a:t>
            </a:r>
            <a:r>
              <a:rPr lang="pt-BR" sz="44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pt-BR" sz="4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Limite</a:t>
            </a:r>
          </a:p>
          <a:p>
            <a:pPr marL="0" indent="0">
              <a:buNone/>
            </a:pPr>
            <a:r>
              <a:rPr lang="pt-BR" sz="4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pt-BR" sz="4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pt-BR" sz="4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Conta</a:t>
            </a:r>
            <a:r>
              <a:rPr lang="pt-BR" sz="4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pt-BR" sz="4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float</a:t>
            </a:r>
            <a:r>
              <a:rPr lang="pt-BR" sz="4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saldo</a:t>
            </a:r>
            <a:r>
              <a:rPr lang="pt-BR" sz="4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pt-BR" sz="4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4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pt-BR" sz="4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4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num_conta</a:t>
            </a:r>
            <a:r>
              <a:rPr lang="pt-BR" sz="4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pt-BR" sz="4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4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String</a:t>
            </a:r>
            <a:r>
              <a:rPr lang="pt-BR" sz="4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4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titular</a:t>
            </a:r>
            <a:r>
              <a:rPr lang="pt-BR" sz="4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pt-BR" sz="4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float</a:t>
            </a:r>
            <a:r>
              <a:rPr lang="pt-BR" sz="4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limite</a:t>
            </a:r>
            <a:r>
              <a:rPr lang="pt-BR" sz="4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){</a:t>
            </a:r>
            <a:endParaRPr lang="pt-BR" sz="4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4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</a:t>
            </a:r>
            <a:r>
              <a:rPr lang="pt-BR" sz="4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</a:t>
            </a:r>
            <a:r>
              <a:rPr lang="pt-BR" sz="4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pt-BR" sz="4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saldo</a:t>
            </a:r>
            <a:r>
              <a:rPr lang="pt-BR" sz="4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4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pt-BR" sz="4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saldo</a:t>
            </a:r>
            <a:r>
              <a:rPr lang="pt-BR" sz="4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pt-BR" sz="4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4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</a:t>
            </a:r>
            <a:r>
              <a:rPr lang="pt-BR" sz="4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</a:t>
            </a:r>
            <a:r>
              <a:rPr lang="pt-BR" sz="4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pt-BR" sz="4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num_conta</a:t>
            </a:r>
            <a:r>
              <a:rPr lang="pt-BR" sz="4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4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pt-BR" sz="4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4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num_conta</a:t>
            </a:r>
            <a:r>
              <a:rPr lang="pt-BR" sz="4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pt-BR" sz="4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4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</a:t>
            </a:r>
            <a:r>
              <a:rPr lang="pt-BR" sz="4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</a:t>
            </a:r>
            <a:r>
              <a:rPr lang="pt-BR" sz="4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pt-BR" sz="4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titular</a:t>
            </a:r>
            <a:r>
              <a:rPr lang="pt-BR" sz="4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4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pt-BR" sz="4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titular</a:t>
            </a:r>
            <a:r>
              <a:rPr lang="pt-BR" sz="4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pt-BR" sz="4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4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</a:t>
            </a:r>
            <a:r>
              <a:rPr lang="pt-BR" sz="4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</a:t>
            </a:r>
            <a:r>
              <a:rPr lang="pt-BR" sz="4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pt-BR" sz="4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limite</a:t>
            </a:r>
            <a:r>
              <a:rPr lang="pt-BR" sz="4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4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pt-BR" sz="4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limite</a:t>
            </a:r>
            <a:r>
              <a:rPr lang="pt-BR" sz="4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pt-BR" sz="4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4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pt-BR" sz="4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pt-BR" sz="4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4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pt-BR" sz="4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//#</a:t>
            </a:r>
            <a:r>
              <a:rPr lang="pt-BR" sz="44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endif</a:t>
            </a:r>
            <a:endParaRPr lang="pt-BR" sz="4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Minicurso SINFORM 2016 - Linha de Produto de Software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B0AE2-1394-4697-9ECA-E2E92DB624A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4356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Código Classe Conta</a:t>
            </a:r>
            <a:br>
              <a:rPr lang="pt-BR" dirty="0" smtClean="0"/>
            </a:br>
            <a:r>
              <a:rPr lang="pt-BR" dirty="0" smtClean="0"/>
              <a:t>Parcial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pt-BR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float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getSaldo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pt-BR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saldo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pt-BR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setSaldo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pt-BR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float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saldo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pt-BR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saldo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saldo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Minicurso SINFORM 2016 - Linha de Produto de Software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B0AE2-1394-4697-9ECA-E2E92DB624A7}" type="slidenum">
              <a:rPr lang="pt-BR" smtClean="0"/>
              <a:t>15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8212183" y="2891246"/>
            <a:ext cx="2739673" cy="1123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Os demais métodos</a:t>
            </a:r>
          </a:p>
          <a:p>
            <a:pPr algn="ctr"/>
            <a:r>
              <a:rPr lang="pt-BR" dirty="0" err="1" smtClean="0"/>
              <a:t>Get</a:t>
            </a:r>
            <a:r>
              <a:rPr lang="pt-BR" dirty="0" smtClean="0"/>
              <a:t> &amp; Set são com vocês!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1994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Código Classe Conta </a:t>
            </a:r>
            <a:br>
              <a:rPr lang="pt-BR" dirty="0" smtClean="0"/>
            </a:br>
            <a:r>
              <a:rPr lang="pt-BR" dirty="0" smtClean="0"/>
              <a:t>Parcial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saque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pt-BR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float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valor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){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pt-BR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valor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saldo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){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</a:t>
            </a:r>
            <a:r>
              <a:rPr lang="pt-BR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saldo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-=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valor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System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println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"Saque realizado com sucesso"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System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println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"Saldo atual:"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pt-BR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getSaldo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());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</a:t>
            </a:r>
            <a:r>
              <a:rPr lang="pt-BR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r>
              <a:rPr lang="pt-BR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else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System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println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"Saldo insuficiente"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</a:t>
            </a:r>
            <a:r>
              <a:rPr lang="pt-BR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Minicurso SINFORM 2016 - Linha de Produto de Software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B0AE2-1394-4697-9ECA-E2E92DB624A7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1373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Código Classe Conta </a:t>
            </a:r>
            <a:br>
              <a:rPr lang="pt-BR" dirty="0" smtClean="0"/>
            </a:br>
            <a:r>
              <a:rPr lang="pt-BR" dirty="0" smtClean="0"/>
              <a:t>Parcial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deposito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pt-BR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float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valor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){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pt-BR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saldo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+=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valor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System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println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"Deposito realizado com sucesso"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System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println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"Saldo atual:"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pt-BR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getSaldo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());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pt-BR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Minicurso SINFORM 2016 - Linha de Produto de Software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B0AE2-1394-4697-9ECA-E2E92DB624A7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773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Código Classe Conta</a:t>
            </a:r>
            <a:br>
              <a:rPr lang="pt-BR" dirty="0" smtClean="0"/>
            </a:br>
            <a:r>
              <a:rPr lang="pt-BR" dirty="0" smtClean="0"/>
              <a:t>Parcial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pt-BR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//#</a:t>
            </a:r>
            <a:r>
              <a:rPr lang="pt-BR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pt-BR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Transferencia</a:t>
            </a:r>
            <a:endParaRPr lang="pt-BR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pt-BR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transfere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pt-BR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float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valor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Conta destino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){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pt-BR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valor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saldo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){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destino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deposito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valor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</a:t>
            </a:r>
            <a:r>
              <a:rPr lang="pt-BR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saldo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-=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valor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System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println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pt-BR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Transferencia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Realizada"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System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println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"Saldo atual:"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pt-BR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getSaldo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());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r>
              <a:rPr lang="pt-BR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else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System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println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"Saldo insuficiente"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pt-BR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pt-BR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//#</a:t>
            </a:r>
            <a:r>
              <a:rPr lang="pt-BR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endif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Minicurso SINFORM 2016 - Linha de Produto de Software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B0AE2-1394-4697-9ECA-E2E92DB624A7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52481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Próximos Passos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Crie arquivos de configurações para geração de produtos da LPS</a:t>
            </a:r>
          </a:p>
          <a:p>
            <a:r>
              <a:rPr lang="pt-BR" dirty="0" smtClean="0"/>
              <a:t>Criaremos um produto de maneira diferente, ao terminar de definir a configuração clique com o botão direito em cima do projeto -&gt; </a:t>
            </a:r>
            <a:r>
              <a:rPr lang="pt-BR" dirty="0" err="1" smtClean="0"/>
              <a:t>Feature</a:t>
            </a:r>
            <a:r>
              <a:rPr lang="pt-BR" dirty="0" smtClean="0"/>
              <a:t> IDE -&gt; </a:t>
            </a:r>
            <a:r>
              <a:rPr lang="pt-BR" dirty="0" err="1" smtClean="0"/>
              <a:t>Product</a:t>
            </a:r>
            <a:r>
              <a:rPr lang="pt-BR" dirty="0" smtClean="0"/>
              <a:t> </a:t>
            </a:r>
            <a:r>
              <a:rPr lang="pt-BR" dirty="0" err="1" smtClean="0"/>
              <a:t>Generator</a:t>
            </a:r>
            <a:endParaRPr lang="pt-BR" dirty="0" smtClean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Minicurso SINFORM 2016 - Linha de Produto de Software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B0AE2-1394-4697-9ECA-E2E92DB624A7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7087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Roteiro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Digrama de Casos de Uso</a:t>
            </a:r>
          </a:p>
          <a:p>
            <a:r>
              <a:rPr lang="pt-BR" dirty="0" smtClean="0"/>
              <a:t>Modelo De </a:t>
            </a:r>
            <a:r>
              <a:rPr lang="pt-BR" dirty="0" err="1" smtClean="0"/>
              <a:t>Features</a:t>
            </a:r>
            <a:endParaRPr lang="pt-BR" dirty="0" smtClean="0"/>
          </a:p>
          <a:p>
            <a:r>
              <a:rPr lang="pt-BR" dirty="0" smtClean="0"/>
              <a:t>Diagrama de Classes</a:t>
            </a:r>
          </a:p>
          <a:p>
            <a:r>
              <a:rPr lang="pt-BR" dirty="0" smtClean="0"/>
              <a:t>Desenvolvimento</a:t>
            </a:r>
          </a:p>
          <a:p>
            <a:r>
              <a:rPr lang="pt-BR" dirty="0" smtClean="0"/>
              <a:t>Atividade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Minicurso SINFORM 2016 - Linha de Produto de Software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B0AE2-1394-4697-9ECA-E2E92DB624A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27042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Próximos Passos</a:t>
            </a:r>
            <a:endParaRPr lang="pt-BR" dirty="0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330" y="2667000"/>
            <a:ext cx="3914227" cy="3124200"/>
          </a:xfrm>
        </p:spPr>
      </p:pic>
      <p:pic>
        <p:nvPicPr>
          <p:cNvPr id="9" name="Espaço Reservado para Conteúdo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018" y="2667000"/>
            <a:ext cx="3278164" cy="3124200"/>
          </a:xfrm>
        </p:spPr>
      </p:pic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Minicurso SINFORM 2016 - Linha de Produto de Software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B0AE2-1394-4697-9ECA-E2E92DB624A7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6679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</a:t>
            </a: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Minicurso SINFORM 2016 - Linha de Produto de Software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B0AE2-1394-4697-9ECA-E2E92DB624A7}" type="slidenum">
              <a:rPr lang="pt-BR" smtClean="0"/>
              <a:t>21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233" y="2633551"/>
            <a:ext cx="4715533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341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Casos de Uso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235" y="2667000"/>
            <a:ext cx="2852867" cy="3124200"/>
          </a:xfrm>
        </p:spPr>
      </p:pic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Minicurso SINFORM 2016 - Linha de Produto de Software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B0AE2-1394-4697-9ECA-E2E92DB624A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9260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de </a:t>
            </a:r>
            <a:r>
              <a:rPr lang="pt-BR" dirty="0" err="1" smtClean="0"/>
              <a:t>Features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192" y="3605125"/>
            <a:ext cx="4324954" cy="1247949"/>
          </a:xfrm>
        </p:spPr>
      </p:pic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Minicurso SINFORM 2016 - Linha de Produto de Software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B0AE2-1394-4697-9ECA-E2E92DB624A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3552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Classe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015" y="2667000"/>
            <a:ext cx="2699308" cy="3124200"/>
          </a:xfrm>
        </p:spPr>
      </p:pic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Minicurso SINFORM 2016 - Linha de Produto de Software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B0AE2-1394-4697-9ECA-E2E92DB624A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7055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Processo de Desenvolvimento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/>
              <a:t>Desenvolveremos primeiro a classe </a:t>
            </a:r>
            <a:r>
              <a:rPr lang="pt-BR" dirty="0" err="1" smtClean="0"/>
              <a:t>main</a:t>
            </a:r>
            <a:r>
              <a:rPr lang="pt-BR" dirty="0" smtClean="0"/>
              <a:t> e seus métodos.</a:t>
            </a:r>
          </a:p>
          <a:p>
            <a:pPr algn="just"/>
            <a:r>
              <a:rPr lang="pt-BR" dirty="0" smtClean="0"/>
              <a:t>Em seguida iremos implementar os métodos da classe Conta.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Minicurso SINFORM 2016 - Linha de Produto de Software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B0AE2-1394-4697-9ECA-E2E92DB624A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0621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Código da Classe </a:t>
            </a:r>
            <a:r>
              <a:rPr lang="pt-BR" dirty="0" err="1" smtClean="0"/>
              <a:t>Main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Parcial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import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java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util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Scanner</a:t>
            </a:r>
            <a:r>
              <a:rPr lang="pt-BR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pt-BR" dirty="0" smtClean="0">
              <a:solidFill>
                <a:srgbClr val="8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Main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main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String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args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[])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Scanner teclado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Scanner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System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pt-BR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char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op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Conta c1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c2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c1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Conta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c2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Conta</a:t>
            </a:r>
            <a:r>
              <a:rPr lang="pt-BR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pt-BR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...</a:t>
            </a:r>
          </a:p>
          <a:p>
            <a:pPr marL="0" indent="0">
              <a:buNone/>
            </a:pP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Minicurso SINFORM 2016 - Linha de Produto de Software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B0AE2-1394-4697-9ECA-E2E92DB624A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3017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Código da classe </a:t>
            </a:r>
            <a:r>
              <a:rPr lang="pt-BR" dirty="0" err="1" smtClean="0"/>
              <a:t>Main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Parcial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do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pt-BR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</a:t>
            </a:r>
            <a:r>
              <a:rPr lang="pt-BR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System</a:t>
            </a:r>
            <a:r>
              <a:rPr lang="pt-BR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pt-BR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</a:t>
            </a:r>
            <a:r>
              <a:rPr lang="pt-BR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pt-BR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println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pt-BR" sz="18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"**********************\</a:t>
            </a:r>
            <a:r>
              <a:rPr lang="pt-BR" sz="18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nLPS</a:t>
            </a:r>
            <a:r>
              <a:rPr lang="pt-BR" sz="18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CONTA BANCARIA\n**********************"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pt-BR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</a:t>
            </a:r>
            <a:r>
              <a:rPr lang="pt-BR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System</a:t>
            </a:r>
            <a:r>
              <a:rPr lang="pt-BR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pt-BR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</a:t>
            </a:r>
            <a:r>
              <a:rPr lang="pt-BR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pt-BR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println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pt-BR" sz="18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"C - Criar conta"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pt-BR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</a:t>
            </a:r>
            <a:r>
              <a:rPr lang="pt-BR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System</a:t>
            </a:r>
            <a:r>
              <a:rPr lang="pt-BR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pt-BR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</a:t>
            </a:r>
            <a:r>
              <a:rPr lang="pt-BR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pt-BR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println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pt-BR" sz="18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"V - Ver Saldo"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pt-BR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</a:t>
            </a:r>
            <a:r>
              <a:rPr lang="pt-BR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System</a:t>
            </a:r>
            <a:r>
              <a:rPr lang="pt-BR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pt-BR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</a:t>
            </a:r>
            <a:r>
              <a:rPr lang="pt-BR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pt-BR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println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pt-BR" sz="18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"D - Deposito"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pt-BR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</a:t>
            </a:r>
            <a:r>
              <a:rPr lang="pt-BR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System</a:t>
            </a:r>
            <a:r>
              <a:rPr lang="pt-BR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pt-BR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</a:t>
            </a:r>
            <a:r>
              <a:rPr lang="pt-BR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pt-BR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println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pt-BR" sz="18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"R - Saque</a:t>
            </a:r>
            <a:r>
              <a:rPr lang="pt-BR" sz="18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pt-BR" sz="1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pt-BR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r>
              <a:rPr lang="pt-BR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18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while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pt-BR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op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!=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18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'S'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</a:t>
            </a:r>
            <a:endParaRPr lang="pt-BR" sz="1700" b="1" dirty="0" smtClean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Minicurso SINFORM 2016 - Linha de Produto de Software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B0AE2-1394-4697-9ECA-E2E92DB624A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9947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Código da Classe </a:t>
            </a:r>
            <a:r>
              <a:rPr lang="pt-BR" dirty="0" err="1" smtClean="0"/>
              <a:t>Main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Parcial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// </a:t>
            </a:r>
            <a:r>
              <a:rPr lang="pt-BR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</a:t>
            </a:r>
            <a:r>
              <a:rPr lang="pt-BR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pt-BR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Limite</a:t>
            </a: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System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println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"L - Ver limite"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</a:t>
            </a:r>
            <a:r>
              <a:rPr lang="pt-BR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#</a:t>
            </a:r>
            <a:r>
              <a:rPr lang="pt-BR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endif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</a:t>
            </a:r>
            <a:r>
              <a:rPr lang="pt-BR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#</a:t>
            </a:r>
            <a:r>
              <a:rPr lang="pt-BR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pt-BR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Transferencia</a:t>
            </a:r>
            <a:endParaRPr lang="pt-BR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System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println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"T - </a:t>
            </a:r>
            <a:r>
              <a:rPr lang="pt-BR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Transferencia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</a:t>
            </a:r>
            <a:r>
              <a:rPr lang="pt-BR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#</a:t>
            </a:r>
            <a:r>
              <a:rPr lang="pt-BR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endif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System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println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"S - Sair"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System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"SUA OPCAO:"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op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teclado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next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charAt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pt-BR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Minicurso SINFORM 2016 - Linha de Produto de Software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B0AE2-1394-4697-9ECA-E2E92DB624A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007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ara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49</TotalTime>
  <Words>379</Words>
  <Application>Microsoft Office PowerPoint</Application>
  <PresentationFormat>Widescreen</PresentationFormat>
  <Paragraphs>199</Paragraphs>
  <Slides>21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Corbel</vt:lpstr>
      <vt:lpstr>Courier New</vt:lpstr>
      <vt:lpstr>Paralaxe</vt:lpstr>
      <vt:lpstr>Minicurso SINFORM 2016 Linha de Produto de Software</vt:lpstr>
      <vt:lpstr>Roteiro</vt:lpstr>
      <vt:lpstr>Diagrama de Casos de Uso</vt:lpstr>
      <vt:lpstr>Modelo de Features</vt:lpstr>
      <vt:lpstr>Diagrama de Classe</vt:lpstr>
      <vt:lpstr>Processo de Desenvolvimento</vt:lpstr>
      <vt:lpstr>Código da Classe Main Parcial</vt:lpstr>
      <vt:lpstr>Código da classe Main Parcial </vt:lpstr>
      <vt:lpstr>Código da Classe Main Parcial</vt:lpstr>
      <vt:lpstr>Código da Classe Main Parcial</vt:lpstr>
      <vt:lpstr>Código Classe Main Parcial</vt:lpstr>
      <vt:lpstr>Código Classe Main Parcial</vt:lpstr>
      <vt:lpstr>Código Classe Conta Parcial</vt:lpstr>
      <vt:lpstr>Código Classe Conta Parcial</vt:lpstr>
      <vt:lpstr>Código Classe Conta Parcial</vt:lpstr>
      <vt:lpstr>Código Classe Conta  Parcial</vt:lpstr>
      <vt:lpstr>Código Classe Conta  Parcial</vt:lpstr>
      <vt:lpstr>Código Classe Conta Parcial</vt:lpstr>
      <vt:lpstr>Próximos Passos</vt:lpstr>
      <vt:lpstr>Próximos Passos</vt:lpstr>
      <vt:lpstr>Atividade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Minicurso SINFORM 2016 Linha de Produto de Software</dc:title>
  <dc:creator>Mateus Passos Soares Cardoso</dc:creator>
  <cp:lastModifiedBy>Mateus Passos Soares Cardoso</cp:lastModifiedBy>
  <cp:revision>26</cp:revision>
  <dcterms:created xsi:type="dcterms:W3CDTF">2016-11-07T17:04:10Z</dcterms:created>
  <dcterms:modified xsi:type="dcterms:W3CDTF">2016-11-07T20:24:44Z</dcterms:modified>
</cp:coreProperties>
</file>