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8382F-E230-4546-AA39-7E2D56C58A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09658-FC5B-4CAB-8499-DC337187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09658-FC5B-4CAB-8499-DC337187E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9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2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9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C4495E-18E7-4D93-B53E-B305C249EF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A2626B-0524-412C-BE5B-647A1BA6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0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		Car Repair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476" y="3825579"/>
            <a:ext cx="6400800" cy="1947333"/>
          </a:xfrm>
        </p:spPr>
        <p:txBody>
          <a:bodyPr/>
          <a:lstStyle/>
          <a:p>
            <a:r>
              <a:rPr lang="en-US" dirty="0" smtClean="0"/>
              <a:t>			By: Mehul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60" y="848020"/>
            <a:ext cx="8534400" cy="1507067"/>
          </a:xfrm>
        </p:spPr>
        <p:txBody>
          <a:bodyPr/>
          <a:lstStyle/>
          <a:p>
            <a:r>
              <a:rPr lang="en-US" dirty="0" smtClean="0"/>
              <a:t>I will be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36" y="1344168"/>
            <a:ext cx="8534400" cy="3615267"/>
          </a:xfrm>
        </p:spPr>
        <p:txBody>
          <a:bodyPr/>
          <a:lstStyle/>
          <a:p>
            <a:r>
              <a:rPr lang="en-US" dirty="0" smtClean="0"/>
              <a:t>Android Studios to create the app</a:t>
            </a:r>
          </a:p>
          <a:p>
            <a:r>
              <a:rPr lang="en-US" dirty="0" smtClean="0"/>
              <a:t>Balsamiq Wireframes(for designing)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516" y="508338"/>
            <a:ext cx="8534400" cy="1507067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252" y="1773936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428" y="235372"/>
            <a:ext cx="8534400" cy="1507067"/>
          </a:xfrm>
        </p:spPr>
        <p:txBody>
          <a:bodyPr/>
          <a:lstStyle/>
          <a:p>
            <a:r>
              <a:rPr lang="en-US" dirty="0" smtClean="0"/>
              <a:t>			Goal For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08" y="2057400"/>
            <a:ext cx="8534400" cy="361526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Instructions on how to do oil change, changing a tire, changing head lights</a:t>
            </a:r>
          </a:p>
          <a:p>
            <a:r>
              <a:rPr lang="en-US" dirty="0"/>
              <a:t>have step by step easy to understand instructions with </a:t>
            </a:r>
            <a:r>
              <a:rPr lang="en-US" dirty="0" smtClean="0"/>
              <a:t>pictures</a:t>
            </a:r>
          </a:p>
          <a:p>
            <a:r>
              <a:rPr lang="en-US" dirty="0"/>
              <a:t>have a tutorial demonstrating on how to perform services like oil changes, changing tires and other </a:t>
            </a:r>
            <a:r>
              <a:rPr lang="en-US" dirty="0" smtClean="0"/>
              <a:t>repairs (from YouTube)</a:t>
            </a:r>
          </a:p>
          <a:p>
            <a:r>
              <a:rPr lang="en-US" dirty="0" smtClean="0"/>
              <a:t>The </a:t>
            </a:r>
            <a:r>
              <a:rPr lang="en-US" dirty="0"/>
              <a:t>cost of the part from all the major manufactures </a:t>
            </a:r>
          </a:p>
          <a:p>
            <a:r>
              <a:rPr lang="en-US" dirty="0" smtClean="0"/>
              <a:t>I </a:t>
            </a:r>
            <a:r>
              <a:rPr lang="en-US" dirty="0"/>
              <a:t>could sell a generic version of a part </a:t>
            </a:r>
            <a:r>
              <a:rPr lang="en-US" dirty="0" smtClean="0"/>
              <a:t>(through Drop shipping)</a:t>
            </a:r>
          </a:p>
          <a:p>
            <a:r>
              <a:rPr lang="en-US" dirty="0"/>
              <a:t>I intend to complete the project on my </a:t>
            </a:r>
            <a:r>
              <a:rPr lang="en-US" dirty="0" smtClean="0"/>
              <a:t>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51" y="689864"/>
            <a:ext cx="8534401" cy="2281600"/>
          </a:xfrm>
        </p:spPr>
        <p:txBody>
          <a:bodyPr/>
          <a:lstStyle/>
          <a:p>
            <a:r>
              <a:rPr lang="en-US" dirty="0" smtClean="0"/>
              <a:t>					To Many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25" y="3819144"/>
            <a:ext cx="8534400" cy="14986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Solves </a:t>
            </a:r>
            <a:r>
              <a:rPr lang="en-US" dirty="0"/>
              <a:t>the problem of not have multiple </a:t>
            </a:r>
            <a:r>
              <a:rPr lang="en-US" dirty="0" smtClean="0"/>
              <a:t>apps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cost of all the car parts from all the main hardware stores</a:t>
            </a:r>
          </a:p>
        </p:txBody>
      </p:sp>
    </p:spTree>
    <p:extLst>
      <p:ext uri="{BB962C8B-B14F-4D97-AF65-F5344CB8AC3E}">
        <p14:creationId xmlns:p14="http://schemas.microsoft.com/office/powerpoint/2010/main" val="24478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Look of the App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it will look inside the app</a:t>
            </a:r>
          </a:p>
          <a:p>
            <a:endParaRPr lang="en-US" dirty="0"/>
          </a:p>
          <a:p>
            <a:r>
              <a:rPr lang="en-US" dirty="0" smtClean="0"/>
              <a:t>Things I will add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 of the part/service</a:t>
            </a:r>
          </a:p>
        </p:txBody>
      </p:sp>
    </p:spTree>
    <p:extLst>
      <p:ext uri="{BB962C8B-B14F-4D97-AF65-F5344CB8AC3E}">
        <p14:creationId xmlns:p14="http://schemas.microsoft.com/office/powerpoint/2010/main" val="22453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app will look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8" y="1779385"/>
            <a:ext cx="3121429" cy="31214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Each button will contain the part/service and its cost</a:t>
            </a:r>
          </a:p>
          <a:p>
            <a:r>
              <a:rPr lang="en-US" dirty="0" smtClean="0"/>
              <a:t>- Some of the button if you click are for services which will have a tutorial from YouTube and an instruction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708" y="30717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How my app will look</a:t>
            </a:r>
            <a:br>
              <a:rPr lang="en-US" dirty="0" smtClean="0"/>
            </a:br>
            <a:r>
              <a:rPr lang="en-US" dirty="0" smtClean="0"/>
              <a:t>				User interface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dirty="0" err="1" smtClean="0"/>
              <a:t>balsamiq</a:t>
            </a:r>
            <a:r>
              <a:rPr lang="en-US" dirty="0" smtClean="0"/>
              <a:t> Wireframes)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17" y="2258568"/>
            <a:ext cx="5830886" cy="3614738"/>
          </a:xfrm>
        </p:spPr>
      </p:pic>
    </p:spTree>
    <p:extLst>
      <p:ext uri="{BB962C8B-B14F-4D97-AF65-F5344CB8AC3E}">
        <p14:creationId xmlns:p14="http://schemas.microsoft.com/office/powerpoint/2010/main" val="28951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17084"/>
            <a:ext cx="8534400" cy="1507067"/>
          </a:xfrm>
        </p:spPr>
        <p:txBody>
          <a:bodyPr/>
          <a:lstStyle/>
          <a:p>
            <a:r>
              <a:rPr lang="en-US" dirty="0" smtClean="0"/>
              <a:t>			How the app will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62" y="2295144"/>
            <a:ext cx="4749893" cy="3614738"/>
          </a:xfrm>
        </p:spPr>
      </p:pic>
    </p:spTree>
    <p:extLst>
      <p:ext uri="{BB962C8B-B14F-4D97-AF65-F5344CB8AC3E}">
        <p14:creationId xmlns:p14="http://schemas.microsoft.com/office/powerpoint/2010/main" val="41467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4" y="500548"/>
            <a:ext cx="8534400" cy="1507067"/>
          </a:xfrm>
        </p:spPr>
        <p:txBody>
          <a:bodyPr/>
          <a:lstStyle/>
          <a:p>
            <a:r>
              <a:rPr lang="en-US" dirty="0" smtClean="0"/>
              <a:t>				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24" y="1472184"/>
            <a:ext cx="8534400" cy="3615267"/>
          </a:xfrm>
        </p:spPr>
        <p:txBody>
          <a:bodyPr/>
          <a:lstStyle/>
          <a:p>
            <a:r>
              <a:rPr lang="en-US" b="1" dirty="0"/>
              <a:t>The cost of all the car parts from all the main hardware </a:t>
            </a:r>
            <a:r>
              <a:rPr lang="en-US" b="1" dirty="0" smtClean="0"/>
              <a:t>stores and </a:t>
            </a:r>
            <a:r>
              <a:rPr lang="en-US" b="1" dirty="0"/>
              <a:t>easy step by step instructions to install the car parts and services.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44" y="473116"/>
            <a:ext cx="8534400" cy="1507067"/>
          </a:xfrm>
        </p:spPr>
        <p:txBody>
          <a:bodyPr/>
          <a:lstStyle/>
          <a:p>
            <a:r>
              <a:rPr lang="en-US" dirty="0" smtClean="0"/>
              <a:t>			The Reason for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44" y="1508760"/>
            <a:ext cx="8534400" cy="3615267"/>
          </a:xfrm>
        </p:spPr>
        <p:txBody>
          <a:bodyPr/>
          <a:lstStyle/>
          <a:p>
            <a:r>
              <a:rPr lang="en-US" dirty="0" smtClean="0"/>
              <a:t>This app is design as a go to app when you need assistance with car problems</a:t>
            </a:r>
          </a:p>
          <a:p>
            <a:r>
              <a:rPr lang="en-US" dirty="0" smtClean="0"/>
              <a:t>My audience will be Mechanic and people who are more 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229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     Car Repair App</vt:lpstr>
      <vt:lpstr>   Goal For the App</vt:lpstr>
      <vt:lpstr>     To Many Apps</vt:lpstr>
      <vt:lpstr>      Look of the App</vt:lpstr>
      <vt:lpstr>How the app will look like</vt:lpstr>
      <vt:lpstr>   How my app will look     User interface     (balsamiq Wireframes)</vt:lpstr>
      <vt:lpstr>   How the app will look</vt:lpstr>
      <vt:lpstr>    Elevator Pitch</vt:lpstr>
      <vt:lpstr>   The Reason for the App</vt:lpstr>
      <vt:lpstr>I will be using</vt:lpstr>
      <vt:lpstr>    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Repair App</dc:title>
  <dc:creator>mehul notadmin</dc:creator>
  <cp:lastModifiedBy>mehul notadmin</cp:lastModifiedBy>
  <cp:revision>31</cp:revision>
  <dcterms:created xsi:type="dcterms:W3CDTF">2021-10-13T18:07:00Z</dcterms:created>
  <dcterms:modified xsi:type="dcterms:W3CDTF">2021-10-13T20:26:15Z</dcterms:modified>
</cp:coreProperties>
</file>