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F0134-BF0A-47A6-BBC5-300F565AC9D6}" v="76" dt="2025-07-31T12:33:06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gnan Matthieu" userId="bf898b75043976db" providerId="LiveId" clId="{2C8F0134-BF0A-47A6-BBC5-300F565AC9D6}"/>
    <pc:docChg chg="undo custSel modSld">
      <pc:chgData name="Paulignan Matthieu" userId="bf898b75043976db" providerId="LiveId" clId="{2C8F0134-BF0A-47A6-BBC5-300F565AC9D6}" dt="2025-07-31T12:33:27.336" v="1748" actId="1076"/>
      <pc:docMkLst>
        <pc:docMk/>
      </pc:docMkLst>
      <pc:sldChg chg="addSp modSp mod setBg addAnim">
        <pc:chgData name="Paulignan Matthieu" userId="bf898b75043976db" providerId="LiveId" clId="{2C8F0134-BF0A-47A6-BBC5-300F565AC9D6}" dt="2025-07-29T09:51:16.629" v="713" actId="1076"/>
        <pc:sldMkLst>
          <pc:docMk/>
          <pc:sldMk cId="3782892841" sldId="256"/>
        </pc:sldMkLst>
        <pc:spChg chg="mod">
          <ac:chgData name="Paulignan Matthieu" userId="bf898b75043976db" providerId="LiveId" clId="{2C8F0134-BF0A-47A6-BBC5-300F565AC9D6}" dt="2025-07-29T09:51:12.266" v="712" actId="1076"/>
          <ac:spMkLst>
            <pc:docMk/>
            <pc:sldMk cId="3782892841" sldId="256"/>
            <ac:spMk id="2" creationId="{1BC2DE43-50B8-7C08-32D3-D473DEA8197D}"/>
          </ac:spMkLst>
        </pc:spChg>
        <pc:spChg chg="mod">
          <ac:chgData name="Paulignan Matthieu" userId="bf898b75043976db" providerId="LiveId" clId="{2C8F0134-BF0A-47A6-BBC5-300F565AC9D6}" dt="2025-07-29T09:51:16.629" v="713" actId="1076"/>
          <ac:spMkLst>
            <pc:docMk/>
            <pc:sldMk cId="3782892841" sldId="256"/>
            <ac:spMk id="3" creationId="{1AAD2865-3FBD-96A4-0F06-F7818F187538}"/>
          </ac:spMkLst>
        </pc:spChg>
        <pc:spChg chg="add mod ord">
          <ac:chgData name="Paulignan Matthieu" userId="bf898b75043976db" providerId="LiveId" clId="{2C8F0134-BF0A-47A6-BBC5-300F565AC9D6}" dt="2025-07-29T09:50:25.525" v="698" actId="170"/>
          <ac:spMkLst>
            <pc:docMk/>
            <pc:sldMk cId="3782892841" sldId="256"/>
            <ac:spMk id="4" creationId="{5C4650D3-82D4-C9E8-64AB-C97F9AFA9943}"/>
          </ac:spMkLst>
        </pc:spChg>
        <pc:spChg chg="add">
          <ac:chgData name="Paulignan Matthieu" userId="bf898b75043976db" providerId="LiveId" clId="{2C8F0134-BF0A-47A6-BBC5-300F565AC9D6}" dt="2025-07-29T09:48:16.980" v="441" actId="26606"/>
          <ac:spMkLst>
            <pc:docMk/>
            <pc:sldMk cId="3782892841" sldId="256"/>
            <ac:spMk id="9" creationId="{EB0222B5-B739-82A9-5CCC-C5585AE12A69}"/>
          </ac:spMkLst>
        </pc:spChg>
        <pc:spChg chg="add">
          <ac:chgData name="Paulignan Matthieu" userId="bf898b75043976db" providerId="LiveId" clId="{2C8F0134-BF0A-47A6-BBC5-300F565AC9D6}" dt="2025-07-29T09:48:16.980" v="441" actId="26606"/>
          <ac:spMkLst>
            <pc:docMk/>
            <pc:sldMk cId="3782892841" sldId="256"/>
            <ac:spMk id="11" creationId="{5BE23E75-E7E9-4D9F-6D25-5512363F8621}"/>
          </ac:spMkLst>
        </pc:spChg>
        <pc:picChg chg="add">
          <ac:chgData name="Paulignan Matthieu" userId="bf898b75043976db" providerId="LiveId" clId="{2C8F0134-BF0A-47A6-BBC5-300F565AC9D6}" dt="2025-07-29T09:48:16.980" v="441" actId="26606"/>
          <ac:picMkLst>
            <pc:docMk/>
            <pc:sldMk cId="3782892841" sldId="256"/>
            <ac:picMk id="5" creationId="{F2F345EF-39E4-A0D0-1DE6-CBD00D9056E3}"/>
          </ac:picMkLst>
        </pc:picChg>
        <pc:cxnChg chg="add">
          <ac:chgData name="Paulignan Matthieu" userId="bf898b75043976db" providerId="LiveId" clId="{2C8F0134-BF0A-47A6-BBC5-300F565AC9D6}" dt="2025-07-29T09:48:16.980" v="441" actId="26606"/>
          <ac:cxnSpMkLst>
            <pc:docMk/>
            <pc:sldMk cId="3782892841" sldId="256"/>
            <ac:cxnSpMk id="13" creationId="{61B115DB-65EB-3FC3-7284-CFDF4ADC60B6}"/>
          </ac:cxnSpMkLst>
        </pc:cxnChg>
      </pc:sldChg>
      <pc:sldChg chg="modSp mod">
        <pc:chgData name="Paulignan Matthieu" userId="bf898b75043976db" providerId="LiveId" clId="{2C8F0134-BF0A-47A6-BBC5-300F565AC9D6}" dt="2025-07-29T09:52:43.367" v="758" actId="20577"/>
        <pc:sldMkLst>
          <pc:docMk/>
          <pc:sldMk cId="2908360482" sldId="257"/>
        </pc:sldMkLst>
        <pc:spChg chg="mod">
          <ac:chgData name="Paulignan Matthieu" userId="bf898b75043976db" providerId="LiveId" clId="{2C8F0134-BF0A-47A6-BBC5-300F565AC9D6}" dt="2025-07-29T09:50:42.287" v="706" actId="20577"/>
          <ac:spMkLst>
            <pc:docMk/>
            <pc:sldMk cId="2908360482" sldId="257"/>
            <ac:spMk id="2" creationId="{85F59645-721B-214D-8F2B-A975EB7BA3CA}"/>
          </ac:spMkLst>
        </pc:spChg>
        <pc:graphicFrameChg chg="modGraphic">
          <ac:chgData name="Paulignan Matthieu" userId="bf898b75043976db" providerId="LiveId" clId="{2C8F0134-BF0A-47A6-BBC5-300F565AC9D6}" dt="2025-07-29T09:52:43.367" v="758" actId="20577"/>
          <ac:graphicFrameMkLst>
            <pc:docMk/>
            <pc:sldMk cId="2908360482" sldId="257"/>
            <ac:graphicFrameMk id="5" creationId="{35C52B4F-DE62-3AD3-7A50-ABFC004CCA01}"/>
          </ac:graphicFrameMkLst>
        </pc:graphicFrameChg>
      </pc:sldChg>
      <pc:sldChg chg="delSp mod">
        <pc:chgData name="Paulignan Matthieu" userId="bf898b75043976db" providerId="LiveId" clId="{2C8F0134-BF0A-47A6-BBC5-300F565AC9D6}" dt="2025-07-29T09:50:48.215" v="708" actId="478"/>
        <pc:sldMkLst>
          <pc:docMk/>
          <pc:sldMk cId="995970771" sldId="258"/>
        </pc:sldMkLst>
      </pc:sldChg>
      <pc:sldChg chg="addSp modSp mod">
        <pc:chgData name="Paulignan Matthieu" userId="bf898b75043976db" providerId="LiveId" clId="{2C8F0134-BF0A-47A6-BBC5-300F565AC9D6}" dt="2025-07-31T12:32:36.565" v="1739" actId="20577"/>
        <pc:sldMkLst>
          <pc:docMk/>
          <pc:sldMk cId="4109625777" sldId="259"/>
        </pc:sldMkLst>
        <pc:spChg chg="add mod">
          <ac:chgData name="Paulignan Matthieu" userId="bf898b75043976db" providerId="LiveId" clId="{2C8F0134-BF0A-47A6-BBC5-300F565AC9D6}" dt="2025-07-29T11:31:27.193" v="1631" actId="404"/>
          <ac:spMkLst>
            <pc:docMk/>
            <pc:sldMk cId="4109625777" sldId="259"/>
            <ac:spMk id="11" creationId="{E3E1B4D2-66C9-FDDD-35E0-59786602005D}"/>
          </ac:spMkLst>
        </pc:spChg>
        <pc:graphicFrameChg chg="modGraphic">
          <ac:chgData name="Paulignan Matthieu" userId="bf898b75043976db" providerId="LiveId" clId="{2C8F0134-BF0A-47A6-BBC5-300F565AC9D6}" dt="2025-07-31T12:32:36.565" v="1739" actId="20577"/>
          <ac:graphicFrameMkLst>
            <pc:docMk/>
            <pc:sldMk cId="4109625777" sldId="259"/>
            <ac:graphicFrameMk id="9" creationId="{6FD38E94-6EE9-8FE1-A3EC-0285B4A38D9D}"/>
          </ac:graphicFrameMkLst>
        </pc:graphicFrameChg>
      </pc:sldChg>
      <pc:sldChg chg="addSp delSp modSp mod">
        <pc:chgData name="Paulignan Matthieu" userId="bf898b75043976db" providerId="LiveId" clId="{2C8F0134-BF0A-47A6-BBC5-300F565AC9D6}" dt="2025-07-31T12:33:27.336" v="1748" actId="1076"/>
        <pc:sldMkLst>
          <pc:docMk/>
          <pc:sldMk cId="2907854416" sldId="260"/>
        </pc:sldMkLst>
        <pc:spChg chg="mod">
          <ac:chgData name="Paulignan Matthieu" userId="bf898b75043976db" providerId="LiveId" clId="{2C8F0134-BF0A-47A6-BBC5-300F565AC9D6}" dt="2025-07-29T09:53:07.481" v="796" actId="403"/>
          <ac:spMkLst>
            <pc:docMk/>
            <pc:sldMk cId="2907854416" sldId="260"/>
            <ac:spMk id="9" creationId="{34E8CDAA-0582-D19F-9E1A-1AC03A398117}"/>
          </ac:spMkLst>
        </pc:spChg>
        <pc:picChg chg="add mod">
          <ac:chgData name="Paulignan Matthieu" userId="bf898b75043976db" providerId="LiveId" clId="{2C8F0134-BF0A-47A6-BBC5-300F565AC9D6}" dt="2025-07-31T12:33:27.336" v="1748" actId="1076"/>
          <ac:picMkLst>
            <pc:docMk/>
            <pc:sldMk cId="2907854416" sldId="260"/>
            <ac:picMk id="3" creationId="{C15CDD30-4E6C-2FA1-06AB-5DC1E49B70B0}"/>
          </ac:picMkLst>
        </pc:picChg>
        <pc:picChg chg="del">
          <ac:chgData name="Paulignan Matthieu" userId="bf898b75043976db" providerId="LiveId" clId="{2C8F0134-BF0A-47A6-BBC5-300F565AC9D6}" dt="2025-07-31T12:32:43.175" v="1740" actId="478"/>
          <ac:picMkLst>
            <pc:docMk/>
            <pc:sldMk cId="2907854416" sldId="260"/>
            <ac:picMk id="1026" creationId="{82F6EBB6-DAF7-D9AB-24DE-837524F23528}"/>
          </ac:picMkLst>
        </pc:picChg>
      </pc:sldChg>
      <pc:sldChg chg="addSp delSp modSp mod modAnim">
        <pc:chgData name="Paulignan Matthieu" userId="bf898b75043976db" providerId="LiveId" clId="{2C8F0134-BF0A-47A6-BBC5-300F565AC9D6}" dt="2025-07-31T12:32:08.053" v="1719" actId="20577"/>
        <pc:sldMkLst>
          <pc:docMk/>
          <pc:sldMk cId="3714520758" sldId="261"/>
        </pc:sldMkLst>
        <pc:spChg chg="mod">
          <ac:chgData name="Paulignan Matthieu" userId="bf898b75043976db" providerId="LiveId" clId="{2C8F0134-BF0A-47A6-BBC5-300F565AC9D6}" dt="2025-07-29T11:55:11.723" v="1672" actId="14100"/>
          <ac:spMkLst>
            <pc:docMk/>
            <pc:sldMk cId="3714520758" sldId="261"/>
            <ac:spMk id="13" creationId="{2E905F5E-B17C-0315-416D-10C1C3DD14BF}"/>
          </ac:spMkLst>
        </pc:spChg>
        <pc:spChg chg="mod">
          <ac:chgData name="Paulignan Matthieu" userId="bf898b75043976db" providerId="LiveId" clId="{2C8F0134-BF0A-47A6-BBC5-300F565AC9D6}" dt="2025-07-31T12:32:08.053" v="1719" actId="20577"/>
          <ac:spMkLst>
            <pc:docMk/>
            <pc:sldMk cId="3714520758" sldId="261"/>
            <ac:spMk id="14" creationId="{E11A2E2E-0752-60D6-8682-085095337C91}"/>
          </ac:spMkLst>
        </pc:spChg>
        <pc:picChg chg="add mod">
          <ac:chgData name="Paulignan Matthieu" userId="bf898b75043976db" providerId="LiveId" clId="{2C8F0134-BF0A-47A6-BBC5-300F565AC9D6}" dt="2025-07-29T11:55:07.988" v="1671" actId="14100"/>
          <ac:picMkLst>
            <pc:docMk/>
            <pc:sldMk cId="3714520758" sldId="261"/>
            <ac:picMk id="16" creationId="{B932274E-7B9D-0A60-3434-39B6482C7A0A}"/>
          </ac:picMkLst>
        </pc:picChg>
      </pc:sldChg>
      <pc:sldChg chg="addSp delSp modSp mod modAnim">
        <pc:chgData name="Paulignan Matthieu" userId="bf898b75043976db" providerId="LiveId" clId="{2C8F0134-BF0A-47A6-BBC5-300F565AC9D6}" dt="2025-07-29T11:56:45.177" v="1711" actId="20577"/>
        <pc:sldMkLst>
          <pc:docMk/>
          <pc:sldMk cId="360222442" sldId="262"/>
        </pc:sldMkLst>
        <pc:spChg chg="mod">
          <ac:chgData name="Paulignan Matthieu" userId="bf898b75043976db" providerId="LiveId" clId="{2C8F0134-BF0A-47A6-BBC5-300F565AC9D6}" dt="2025-07-29T09:18:42.186" v="0" actId="108"/>
          <ac:spMkLst>
            <pc:docMk/>
            <pc:sldMk cId="360222442" sldId="262"/>
            <ac:spMk id="8" creationId="{EE8DAD7C-E680-0959-6BD2-29FF543BABB8}"/>
          </ac:spMkLst>
        </pc:spChg>
        <pc:spChg chg="add mod">
          <ac:chgData name="Paulignan Matthieu" userId="bf898b75043976db" providerId="LiveId" clId="{2C8F0134-BF0A-47A6-BBC5-300F565AC9D6}" dt="2025-07-29T09:19:13.023" v="46" actId="404"/>
          <ac:spMkLst>
            <pc:docMk/>
            <pc:sldMk cId="360222442" sldId="262"/>
            <ac:spMk id="9" creationId="{323FCC88-4EC4-960F-6B9B-2757E8661250}"/>
          </ac:spMkLst>
        </pc:spChg>
        <pc:spChg chg="add mod">
          <ac:chgData name="Paulignan Matthieu" userId="bf898b75043976db" providerId="LiveId" clId="{2C8F0134-BF0A-47A6-BBC5-300F565AC9D6}" dt="2025-07-29T11:56:26.859" v="1703" actId="20577"/>
          <ac:spMkLst>
            <pc:docMk/>
            <pc:sldMk cId="360222442" sldId="262"/>
            <ac:spMk id="12" creationId="{C7AB3983-A6BB-4D29-6005-63A64D0003C2}"/>
          </ac:spMkLst>
        </pc:spChg>
        <pc:spChg chg="add mod">
          <ac:chgData name="Paulignan Matthieu" userId="bf898b75043976db" providerId="LiveId" clId="{2C8F0134-BF0A-47A6-BBC5-300F565AC9D6}" dt="2025-07-29T11:56:45.177" v="1711" actId="20577"/>
          <ac:spMkLst>
            <pc:docMk/>
            <pc:sldMk cId="360222442" sldId="262"/>
            <ac:spMk id="15" creationId="{9CF44CB5-33E9-D927-C756-DA1A90EECA6D}"/>
          </ac:spMkLst>
        </pc:spChg>
        <pc:spChg chg="add mod">
          <ac:chgData name="Paulignan Matthieu" userId="bf898b75043976db" providerId="LiveId" clId="{2C8F0134-BF0A-47A6-BBC5-300F565AC9D6}" dt="2025-07-29T09:56:40.811" v="904" actId="14100"/>
          <ac:spMkLst>
            <pc:docMk/>
            <pc:sldMk cId="360222442" sldId="262"/>
            <ac:spMk id="18" creationId="{E5C221CE-C0E5-935B-06E0-5D67B39D8D5F}"/>
          </ac:spMkLst>
        </pc:spChg>
        <pc:picChg chg="add mod">
          <ac:chgData name="Paulignan Matthieu" userId="bf898b75043976db" providerId="LiveId" clId="{2C8F0134-BF0A-47A6-BBC5-300F565AC9D6}" dt="2025-07-29T09:44:49.052" v="285" actId="14100"/>
          <ac:picMkLst>
            <pc:docMk/>
            <pc:sldMk cId="360222442" sldId="262"/>
            <ac:picMk id="11" creationId="{1490A05D-167E-7747-327A-B7401D1BA54A}"/>
          </ac:picMkLst>
        </pc:picChg>
        <pc:picChg chg="add mod">
          <ac:chgData name="Paulignan Matthieu" userId="bf898b75043976db" providerId="LiveId" clId="{2C8F0134-BF0A-47A6-BBC5-300F565AC9D6}" dt="2025-07-29T09:44:45.870" v="284" actId="14100"/>
          <ac:picMkLst>
            <pc:docMk/>
            <pc:sldMk cId="360222442" sldId="262"/>
            <ac:picMk id="14" creationId="{CA6A1C97-0F05-F63E-18FD-71792AC56FB3}"/>
          </ac:picMkLst>
        </pc:picChg>
        <pc:picChg chg="add mod">
          <ac:chgData name="Paulignan Matthieu" userId="bf898b75043976db" providerId="LiveId" clId="{2C8F0134-BF0A-47A6-BBC5-300F565AC9D6}" dt="2025-07-29T09:56:17.253" v="888" actId="1076"/>
          <ac:picMkLst>
            <pc:docMk/>
            <pc:sldMk cId="360222442" sldId="262"/>
            <ac:picMk id="17" creationId="{6B7F146A-81ED-B45B-E98F-D84BB64667C5}"/>
          </ac:picMkLst>
        </pc:picChg>
      </pc:sldChg>
      <pc:sldChg chg="addSp delSp modSp mod">
        <pc:chgData name="Paulignan Matthieu" userId="bf898b75043976db" providerId="LiveId" clId="{2C8F0134-BF0A-47A6-BBC5-300F565AC9D6}" dt="2025-07-29T10:10:52.439" v="1567" actId="1076"/>
        <pc:sldMkLst>
          <pc:docMk/>
          <pc:sldMk cId="1204373051" sldId="263"/>
        </pc:sldMkLst>
        <pc:spChg chg="mod">
          <ac:chgData name="Paulignan Matthieu" userId="bf898b75043976db" providerId="LiveId" clId="{2C8F0134-BF0A-47A6-BBC5-300F565AC9D6}" dt="2025-07-29T09:52:07.307" v="714" actId="108"/>
          <ac:spMkLst>
            <pc:docMk/>
            <pc:sldMk cId="1204373051" sldId="263"/>
            <ac:spMk id="7" creationId="{C68D642F-CD38-3FC8-7AE6-7B664490ABC0}"/>
          </ac:spMkLst>
        </pc:spChg>
        <pc:spChg chg="add mod">
          <ac:chgData name="Paulignan Matthieu" userId="bf898b75043976db" providerId="LiveId" clId="{2C8F0134-BF0A-47A6-BBC5-300F565AC9D6}" dt="2025-07-29T09:52:33.445" v="739" actId="403"/>
          <ac:spMkLst>
            <pc:docMk/>
            <pc:sldMk cId="1204373051" sldId="263"/>
            <ac:spMk id="9" creationId="{ABD4BF4B-647C-31F7-DF99-CAA402AC8C92}"/>
          </ac:spMkLst>
        </pc:spChg>
        <pc:spChg chg="add mod">
          <ac:chgData name="Paulignan Matthieu" userId="bf898b75043976db" providerId="LiveId" clId="{2C8F0134-BF0A-47A6-BBC5-300F565AC9D6}" dt="2025-07-29T10:10:52.439" v="1567" actId="1076"/>
          <ac:spMkLst>
            <pc:docMk/>
            <pc:sldMk cId="1204373051" sldId="263"/>
            <ac:spMk id="10" creationId="{8B7DD44F-757D-7F81-0BEF-D6AA44BDB5E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hieu\Downloads\Analyse%20EAC%20Illuin%20(avec%20age%20&amp;%20genre)%202025-07-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des EAC</a:t>
            </a:r>
            <a:r>
              <a:rPr lang="fr-FR" baseline="0"/>
              <a:t> par âge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TCD!$C$24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strRef>
              <c:f>TCD!$A$25:$A$28</c:f>
              <c:strCache>
                <c:ptCount val="4"/>
                <c:pt idx="0">
                  <c:v>[0;49[</c:v>
                </c:pt>
                <c:pt idx="1">
                  <c:v>[49;62[</c:v>
                </c:pt>
                <c:pt idx="2">
                  <c:v>[62;69[</c:v>
                </c:pt>
                <c:pt idx="3">
                  <c:v>[69;80]</c:v>
                </c:pt>
              </c:strCache>
            </c:strRef>
          </c:cat>
          <c:val>
            <c:numRef>
              <c:f>TCD!$C$25:$C$28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11-40AD-9847-1709B70FB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3550448"/>
        <c:axId val="1203527888"/>
      </c:barChart>
      <c:lineChart>
        <c:grouping val="standard"/>
        <c:varyColors val="0"/>
        <c:ser>
          <c:idx val="0"/>
          <c:order val="0"/>
          <c:tx>
            <c:strRef>
              <c:f>TCD!$B$24</c:f>
              <c:strCache>
                <c:ptCount val="1"/>
                <c:pt idx="0">
                  <c:v>EAC moy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TCD!$A$25:$A$28</c:f>
              <c:strCache>
                <c:ptCount val="4"/>
                <c:pt idx="0">
                  <c:v>[0;49[</c:v>
                </c:pt>
                <c:pt idx="1">
                  <c:v>[49;62[</c:v>
                </c:pt>
                <c:pt idx="2">
                  <c:v>[62;69[</c:v>
                </c:pt>
                <c:pt idx="3">
                  <c:v>[69;80]</c:v>
                </c:pt>
              </c:strCache>
            </c:strRef>
          </c:cat>
          <c:val>
            <c:numRef>
              <c:f>TCD!$B$25:$B$28</c:f>
              <c:numCache>
                <c:formatCode>General</c:formatCode>
                <c:ptCount val="4"/>
                <c:pt idx="0">
                  <c:v>2.1111111111111112</c:v>
                </c:pt>
                <c:pt idx="1">
                  <c:v>3.875</c:v>
                </c:pt>
                <c:pt idx="2">
                  <c:v>3.6666666666666665</c:v>
                </c:pt>
                <c:pt idx="3">
                  <c:v>3.375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11-40AD-9847-1709B70FB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8854175"/>
        <c:axId val="1418831135"/>
      </c:lineChart>
      <c:catAx>
        <c:axId val="120355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03527888"/>
        <c:crosses val="autoZero"/>
        <c:auto val="1"/>
        <c:lblAlgn val="ctr"/>
        <c:lblOffset val="100"/>
        <c:noMultiLvlLbl val="0"/>
      </c:catAx>
      <c:valAx>
        <c:axId val="120352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03550448"/>
        <c:crosses val="autoZero"/>
        <c:crossBetween val="between"/>
      </c:valAx>
      <c:valAx>
        <c:axId val="14188311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8854175"/>
        <c:crosses val="max"/>
        <c:crossBetween val="between"/>
      </c:valAx>
      <c:catAx>
        <c:axId val="14188541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8831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EEB6E-6E22-364B-F9A8-AC68C575B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3B4E64-7729-2359-9B40-18BF3711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2AD03-C206-D65D-F5AB-8FE55D1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F817AF-DBFF-AE35-FF72-859801A1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87965-6516-A163-74C3-759B58BB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8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B831-8F30-51CB-042F-A801EA9B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BC7633-71A9-BA4E-2296-9CF9E637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8210F-C18B-E9D5-7D01-B55DBBBD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91BD17-125D-1251-A891-B672385B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8EA2D-12BB-FCF8-24AF-D55BDE0B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37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9AB0AA-54EA-3162-692B-27897BBA8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EF1D43-93BA-85F3-BD5D-8C0EFFBB4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EB196-A55A-578B-CC45-4A11817F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92D862-E030-EF6F-7F5E-42A7DDE9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6377C-9619-3D08-4C5F-A03D00B9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CAE90-290D-BF06-0748-10613691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061D7-9F3D-667F-715D-5998CAC4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FA7C69-D003-4D71-C4B7-50B0452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07062-BB46-BB13-1DEF-88459FA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35327C-4B31-C845-F9B8-A9B4F8B7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19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8824B-F63E-92AA-0AC1-4C027BEF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AD091-36C0-33C7-D7C5-F65B1F44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326351-7082-C9C8-EDCB-905D5B65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1100D3-8CDF-DE25-CDB0-9D6E801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8D81AF-FBB1-06D6-692E-CF37F7C6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5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914FF-2505-F853-ACF5-F6AA0B14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F241D-32B8-4697-6EDB-6D3D76A56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F289B6-D6E3-37D5-16AC-5F584DC3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AEDE11-7F62-78E3-4AD9-D5DEEA4B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EC7EE9-DCEE-377F-C159-30ACDD86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5B9DD-4599-2072-ECF4-5B919203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7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4F0F3-DEA4-43C7-F384-83484D03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21CBEB-6B78-D69B-9DBF-79C2395FD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19C142-547B-F166-D1C6-FF343D8F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81AF0-48DC-BA70-D3E1-0CD201A6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A206D0-F678-9818-C3A3-D8B8AB22F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A36BEC-9F3C-185C-0F0F-50317EF6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2B111D-8729-1AEB-25B0-D1F19A93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A7040E-1E6A-102A-DFB4-1382AD48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80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AE920-9F1F-036F-1962-8356D9EE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1DBB22-E50E-0097-0A66-C3ABAFEC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B55C94-B2E4-BB70-7898-19C55047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EE73EF-A171-81C8-2C94-FF1A9AA2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4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470960-D95E-8003-3284-73EF5039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BA5119-8A5E-8E6B-C974-D0090B3F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0ECFA-AC66-CAD6-78AB-C610D3DF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8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A6B07-C299-2AD3-923B-744BAA9E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86172A-9CA4-0A33-B15F-7EBEA35C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16B629-1C1C-8889-C911-B2E26D9E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8A4008-B981-94D8-4DAE-318DD1CA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DF02D2-555F-6A7D-E8C9-4DD745FA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F4FE2-A3EA-A383-66B3-7DF830F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ED6AF-7CE2-3D1A-1978-7E449BE3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BD1620-235F-C44B-787B-BE02EEF82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FA510-A407-1247-F423-AF6CDAA2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26A2EC-C62C-7617-7672-2E0D93CD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A86AC8-E890-A5D0-241B-1274435A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CA7FE5-6510-0E3B-99F3-EE701885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4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E1BBD9-CE31-DEA9-1A59-7A6D81B1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D81E80-BF81-5934-6897-F8097C14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E4667C-7099-6603-4CAE-C85A2DEAE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D54E8D-2E14-4ADE-8960-4D6EDE13E69F}" type="datetimeFigureOut">
              <a:rPr lang="fr-FR" smtClean="0"/>
              <a:t>31/07/2025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9D48B-B377-AB3D-D442-8C733B049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52D04E-5AAD-A345-C353-DD36E8678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74E45-2CFC-49F7-9E27-2DF538E69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44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upe montrant des performances en baisse">
            <a:extLst>
              <a:ext uri="{FF2B5EF4-FFF2-40B4-BE49-F238E27FC236}">
                <a16:creationId xmlns:a16="http://schemas.microsoft.com/office/drawing/2014/main" id="{F2F345EF-39E4-A0D0-1DE6-CBD00D90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20" b="1451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4650D3-82D4-C9E8-64AB-C97F9AFA9943}"/>
              </a:ext>
            </a:extLst>
          </p:cNvPr>
          <p:cNvSpPr/>
          <p:nvPr/>
        </p:nvSpPr>
        <p:spPr>
          <a:xfrm>
            <a:off x="-9589" y="0"/>
            <a:ext cx="1219197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6000">
                <a:schemeClr val="tx1">
                  <a:lumMod val="75000"/>
                  <a:lumOff val="25000"/>
                  <a:alpha val="69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C2DE43-50B8-7C08-32D3-D473DEA8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140" y="1994304"/>
            <a:ext cx="7800660" cy="1520987"/>
          </a:xfrm>
        </p:spPr>
        <p:txBody>
          <a:bodyPr anchor="ctr">
            <a:normAutofit/>
          </a:bodyPr>
          <a:lstStyle/>
          <a:p>
            <a:pPr algn="l"/>
            <a:r>
              <a:rPr lang="fr-FR" sz="4000" dirty="0">
                <a:solidFill>
                  <a:srgbClr val="FFFFFF"/>
                </a:solidFill>
              </a:rPr>
              <a:t>Analyse EAC </a:t>
            </a:r>
            <a:r>
              <a:rPr lang="fr-FR" sz="4000" dirty="0" err="1">
                <a:solidFill>
                  <a:srgbClr val="FFFFFF"/>
                </a:solidFill>
              </a:rPr>
              <a:t>Beety</a:t>
            </a:r>
            <a:r>
              <a:rPr lang="fr-FR" sz="4000" dirty="0">
                <a:solidFill>
                  <a:srgbClr val="FFFFFF"/>
                </a:solidFill>
              </a:rPr>
              <a:t>/</a:t>
            </a:r>
            <a:r>
              <a:rPr lang="fr-FR" sz="4000" dirty="0" err="1">
                <a:solidFill>
                  <a:srgbClr val="FFFFFF"/>
                </a:solidFill>
              </a:rPr>
              <a:t>Illuin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AD2865-3FBD-96A4-0F06-F7818F187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139" y="3429000"/>
            <a:ext cx="6295332" cy="1588514"/>
          </a:xfrm>
        </p:spPr>
        <p:txBody>
          <a:bodyPr anchor="ctr"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Quel est le profil des répondants aux EAC?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F59645-721B-214D-8F2B-A975EB7B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5C52B4F-DE62-3AD3-7A50-ABFC004CC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324705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3005655947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2418270301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Profil des répondants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355348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Représentativité des échantillons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838028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Une Tendance commune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5824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Heures Ouvrées et EAC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600648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 dirty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Pistes de réflexion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09828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7ABE00-E909-2706-E153-76881474BF6C}"/>
              </a:ext>
            </a:extLst>
          </p:cNvPr>
          <p:cNvSpPr/>
          <p:nvPr/>
        </p:nvSpPr>
        <p:spPr>
          <a:xfrm>
            <a:off x="1114582" y="2855617"/>
            <a:ext cx="828000" cy="82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399DB-2424-81A1-C90B-AB5FFDD242CD}"/>
              </a:ext>
            </a:extLst>
          </p:cNvPr>
          <p:cNvSpPr/>
          <p:nvPr/>
        </p:nvSpPr>
        <p:spPr>
          <a:xfrm>
            <a:off x="1114582" y="3676764"/>
            <a:ext cx="828000" cy="82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0FF84-A9D2-ECE7-7B85-6B9302D755CF}"/>
              </a:ext>
            </a:extLst>
          </p:cNvPr>
          <p:cNvSpPr/>
          <p:nvPr/>
        </p:nvSpPr>
        <p:spPr>
          <a:xfrm>
            <a:off x="1114582" y="2034470"/>
            <a:ext cx="828000" cy="82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D8FEF1-CAD9-4CDF-1B1A-F3B326E3643B}"/>
              </a:ext>
            </a:extLst>
          </p:cNvPr>
          <p:cNvSpPr/>
          <p:nvPr/>
        </p:nvSpPr>
        <p:spPr>
          <a:xfrm>
            <a:off x="1114582" y="5319059"/>
            <a:ext cx="828000" cy="82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05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3EB73-3CC3-3395-2523-9300DC1B2DB1}"/>
              </a:ext>
            </a:extLst>
          </p:cNvPr>
          <p:cNvSpPr/>
          <p:nvPr/>
        </p:nvSpPr>
        <p:spPr>
          <a:xfrm>
            <a:off x="1114582" y="4497911"/>
            <a:ext cx="828000" cy="82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90836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AB1E44-7E05-AAD7-C2F4-997C455285E8}"/>
              </a:ext>
            </a:extLst>
          </p:cNvPr>
          <p:cNvSpPr/>
          <p:nvPr/>
        </p:nvSpPr>
        <p:spPr>
          <a:xfrm>
            <a:off x="0" y="1363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5920B-0565-1250-06A4-96BAFBE70685}"/>
              </a:ext>
            </a:extLst>
          </p:cNvPr>
          <p:cNvSpPr/>
          <p:nvPr/>
        </p:nvSpPr>
        <p:spPr>
          <a:xfrm>
            <a:off x="0" y="2727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33F53-BE49-5315-F424-5B906D2A3D03}"/>
              </a:ext>
            </a:extLst>
          </p:cNvPr>
          <p:cNvSpPr/>
          <p:nvPr/>
        </p:nvSpPr>
        <p:spPr>
          <a:xfrm>
            <a:off x="0" y="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F0D95-CCCA-0335-4510-BA26983F28E1}"/>
              </a:ext>
            </a:extLst>
          </p:cNvPr>
          <p:cNvSpPr/>
          <p:nvPr/>
        </p:nvSpPr>
        <p:spPr>
          <a:xfrm>
            <a:off x="0" y="5454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BC3BD-306E-D276-8A58-14E1DCC07EBB}"/>
              </a:ext>
            </a:extLst>
          </p:cNvPr>
          <p:cNvSpPr/>
          <p:nvPr/>
        </p:nvSpPr>
        <p:spPr>
          <a:xfrm>
            <a:off x="0" y="4090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9597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6BB11-11D5-FF05-41FF-626755EA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6FD38E94-6EE9-8FE1-A3EC-0285B4A38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266551"/>
              </p:ext>
            </p:extLst>
          </p:nvPr>
        </p:nvGraphicFramePr>
        <p:xfrm>
          <a:off x="2021840" y="2481580"/>
          <a:ext cx="941832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9440">
                  <a:extLst>
                    <a:ext uri="{9D8B030D-6E8A-4147-A177-3AD203B41FA5}">
                      <a16:colId xmlns:a16="http://schemas.microsoft.com/office/drawing/2014/main" val="953206728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478656602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02092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/>
                        <a:t>Beety</a:t>
                      </a:r>
                      <a:r>
                        <a:rPr lang="fr-FR" sz="2800" dirty="0"/>
                        <a:t> (6 mois)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/>
                        <a:t>Illuin</a:t>
                      </a:r>
                      <a:r>
                        <a:rPr lang="fr-FR" sz="2800" dirty="0"/>
                        <a:t> (2 semaines)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96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/>
                        <a:t>Répondants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1 134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664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/>
                        <a:t>Âge moyen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58,21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58,49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448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/>
                        <a:t>H/F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49,3 % / 50,7 %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46 % / 54 %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54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/>
                        <a:t>EAC Moyen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3,26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/>
                        <a:t>3,19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472129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FE6AF0F-6B2E-60DA-0513-6F6805AA9922}"/>
              </a:ext>
            </a:extLst>
          </p:cNvPr>
          <p:cNvSpPr/>
          <p:nvPr/>
        </p:nvSpPr>
        <p:spPr>
          <a:xfrm>
            <a:off x="0" y="1363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D9BBB-CD55-0CA4-A0EA-83FAF53BB345}"/>
              </a:ext>
            </a:extLst>
          </p:cNvPr>
          <p:cNvSpPr/>
          <p:nvPr/>
        </p:nvSpPr>
        <p:spPr>
          <a:xfrm>
            <a:off x="0" y="2727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F7015-C07A-3E88-101C-4829025B0527}"/>
              </a:ext>
            </a:extLst>
          </p:cNvPr>
          <p:cNvSpPr/>
          <p:nvPr/>
        </p:nvSpPr>
        <p:spPr>
          <a:xfrm>
            <a:off x="0" y="0"/>
            <a:ext cx="1404000" cy="14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AD235-FCC6-1CD7-E381-5C2ADEEDB1FE}"/>
              </a:ext>
            </a:extLst>
          </p:cNvPr>
          <p:cNvSpPr/>
          <p:nvPr/>
        </p:nvSpPr>
        <p:spPr>
          <a:xfrm>
            <a:off x="0" y="5454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1D7AC-8576-502D-36D7-A691B1103722}"/>
              </a:ext>
            </a:extLst>
          </p:cNvPr>
          <p:cNvSpPr/>
          <p:nvPr/>
        </p:nvSpPr>
        <p:spPr>
          <a:xfrm>
            <a:off x="0" y="4090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1BF2FE-A74F-187A-E8BE-8F84F283B370}"/>
              </a:ext>
            </a:extLst>
          </p:cNvPr>
          <p:cNvSpPr txBox="1"/>
          <p:nvPr/>
        </p:nvSpPr>
        <p:spPr>
          <a:xfrm>
            <a:off x="2590800" y="240335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/>
              <a:t>P</a:t>
            </a:r>
            <a:r>
              <a:rPr lang="fr-FR" sz="4800" b="1" dirty="0"/>
              <a:t>ROFIL DES </a:t>
            </a:r>
            <a:r>
              <a:rPr lang="fr-FR" sz="5400" b="1" dirty="0"/>
              <a:t>R</a:t>
            </a:r>
            <a:r>
              <a:rPr lang="fr-FR" sz="4800" b="1" dirty="0"/>
              <a:t>EPONDANTS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E1B4D2-66C9-FDDD-35E0-59786602005D}"/>
              </a:ext>
            </a:extLst>
          </p:cNvPr>
          <p:cNvSpPr txBox="1"/>
          <p:nvPr/>
        </p:nvSpPr>
        <p:spPr>
          <a:xfrm>
            <a:off x="2590800" y="1142170"/>
            <a:ext cx="862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Parcours explication de facture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0962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20C85-7E52-E9B9-0C62-B5A0D75EA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49DC8B-5D17-2617-651E-CED669D8D519}"/>
              </a:ext>
            </a:extLst>
          </p:cNvPr>
          <p:cNvSpPr/>
          <p:nvPr/>
        </p:nvSpPr>
        <p:spPr>
          <a:xfrm>
            <a:off x="0" y="1363500"/>
            <a:ext cx="1404000" cy="14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6AD39-05DD-483F-E03F-1A99961D970C}"/>
              </a:ext>
            </a:extLst>
          </p:cNvPr>
          <p:cNvSpPr/>
          <p:nvPr/>
        </p:nvSpPr>
        <p:spPr>
          <a:xfrm>
            <a:off x="0" y="2727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2138C-A5EE-25B3-EB6E-CE1390E35E44}"/>
              </a:ext>
            </a:extLst>
          </p:cNvPr>
          <p:cNvSpPr/>
          <p:nvPr/>
        </p:nvSpPr>
        <p:spPr>
          <a:xfrm>
            <a:off x="0" y="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A3523-A859-342F-1524-3FAC95CC0CCD}"/>
              </a:ext>
            </a:extLst>
          </p:cNvPr>
          <p:cNvSpPr/>
          <p:nvPr/>
        </p:nvSpPr>
        <p:spPr>
          <a:xfrm>
            <a:off x="0" y="5454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FD3BF-E744-0B5A-4F4B-FBFD9E843D9B}"/>
              </a:ext>
            </a:extLst>
          </p:cNvPr>
          <p:cNvSpPr/>
          <p:nvPr/>
        </p:nvSpPr>
        <p:spPr>
          <a:xfrm>
            <a:off x="0" y="4090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E8CDAA-0582-D19F-9E1A-1AC03A398117}"/>
              </a:ext>
            </a:extLst>
          </p:cNvPr>
          <p:cNvSpPr txBox="1"/>
          <p:nvPr/>
        </p:nvSpPr>
        <p:spPr>
          <a:xfrm>
            <a:off x="1869440" y="240335"/>
            <a:ext cx="101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EPRESENTATIVITE DES </a:t>
            </a:r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CHANTILLONS</a:t>
            </a:r>
          </a:p>
        </p:txBody>
      </p:sp>
      <p:pic>
        <p:nvPicPr>
          <p:cNvPr id="11" name="Graphique 10" descr="Flèche : pivoter à gauche avec un remplissage uni">
            <a:extLst>
              <a:ext uri="{FF2B5EF4-FFF2-40B4-BE49-F238E27FC236}">
                <a16:creationId xmlns:a16="http://schemas.microsoft.com/office/drawing/2014/main" id="{6C1C4122-E739-7040-FD68-DDFF8DBEA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844800" y="549450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D63645E-7EF8-31D0-3DBF-FCD59A63985D}"/>
              </a:ext>
            </a:extLst>
          </p:cNvPr>
          <p:cNvSpPr txBox="1"/>
          <p:nvPr/>
        </p:nvSpPr>
        <p:spPr>
          <a:xfrm>
            <a:off x="3515360" y="5951699"/>
            <a:ext cx="808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une marge d’erreur de </a:t>
            </a:r>
            <a:r>
              <a:rPr lang="fr-FR" b="1" dirty="0"/>
              <a:t>0,1</a:t>
            </a:r>
            <a:r>
              <a:rPr lang="fr-FR" dirty="0"/>
              <a:t> sur l’EAC il faut un échantillon de 1150 réponses</a:t>
            </a:r>
          </a:p>
        </p:txBody>
      </p:sp>
      <p:pic>
        <p:nvPicPr>
          <p:cNvPr id="3" name="Image 2" descr="Une image contenant texte, ligne, capture d’écran, Tracé&#10;&#10;Le contenu généré par l’IA peut être incorrect.">
            <a:extLst>
              <a:ext uri="{FF2B5EF4-FFF2-40B4-BE49-F238E27FC236}">
                <a16:creationId xmlns:a16="http://schemas.microsoft.com/office/drawing/2014/main" id="{C15CDD30-4E6C-2FA1-06AB-5DC1E49B7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49" y="1112017"/>
            <a:ext cx="7767782" cy="46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3180-E898-6763-A2B2-9E759E34E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B7C8A7-2264-770C-8314-FF8E9F9A0098}"/>
              </a:ext>
            </a:extLst>
          </p:cNvPr>
          <p:cNvSpPr/>
          <p:nvPr/>
        </p:nvSpPr>
        <p:spPr>
          <a:xfrm>
            <a:off x="0" y="1363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D2988-EFED-DF46-A5E8-6A5873CDA6DC}"/>
              </a:ext>
            </a:extLst>
          </p:cNvPr>
          <p:cNvSpPr/>
          <p:nvPr/>
        </p:nvSpPr>
        <p:spPr>
          <a:xfrm>
            <a:off x="0" y="2727000"/>
            <a:ext cx="1404000" cy="14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B4C1C-965B-7DFD-07A6-8DC4D9E0F214}"/>
              </a:ext>
            </a:extLst>
          </p:cNvPr>
          <p:cNvSpPr/>
          <p:nvPr/>
        </p:nvSpPr>
        <p:spPr>
          <a:xfrm>
            <a:off x="0" y="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EA1A3-AC08-32BF-370A-45C60EFFAA22}"/>
              </a:ext>
            </a:extLst>
          </p:cNvPr>
          <p:cNvSpPr/>
          <p:nvPr/>
        </p:nvSpPr>
        <p:spPr>
          <a:xfrm>
            <a:off x="0" y="5454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C9BED-3C93-CFF2-02DF-0D10711318DE}"/>
              </a:ext>
            </a:extLst>
          </p:cNvPr>
          <p:cNvSpPr/>
          <p:nvPr/>
        </p:nvSpPr>
        <p:spPr>
          <a:xfrm>
            <a:off x="0" y="4090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A6A4E8-EB4A-F896-1619-A8183677E72B}"/>
              </a:ext>
            </a:extLst>
          </p:cNvPr>
          <p:cNvSpPr txBox="1"/>
          <p:nvPr/>
        </p:nvSpPr>
        <p:spPr>
          <a:xfrm>
            <a:off x="2590800" y="240335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NE</a:t>
            </a:r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ENDANCE</a:t>
            </a:r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COMMUNE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48500ED3-EE72-5D83-596B-19109947C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686232"/>
              </p:ext>
            </p:extLst>
          </p:nvPr>
        </p:nvGraphicFramePr>
        <p:xfrm>
          <a:off x="7089759" y="36211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2E905F5E-B17C-0315-416D-10C1C3DD14BF}"/>
              </a:ext>
            </a:extLst>
          </p:cNvPr>
          <p:cNvSpPr txBox="1"/>
          <p:nvPr/>
        </p:nvSpPr>
        <p:spPr>
          <a:xfrm>
            <a:off x="1914525" y="4973665"/>
            <a:ext cx="4860000" cy="10156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u="sng" dirty="0" err="1"/>
              <a:t>Beety</a:t>
            </a:r>
            <a:endParaRPr lang="fr-FR" sz="2000" b="1" u="sng" dirty="0"/>
          </a:p>
          <a:p>
            <a:pPr>
              <a:tabLst>
                <a:tab pos="1879600" algn="l"/>
              </a:tabLst>
            </a:pPr>
            <a:r>
              <a:rPr lang="fr-FR" sz="2000" b="1" dirty="0"/>
              <a:t>EAC 0-49	2,83</a:t>
            </a:r>
          </a:p>
          <a:p>
            <a:pPr>
              <a:tabLst>
                <a:tab pos="1879600" algn="l"/>
              </a:tabLst>
            </a:pPr>
            <a:r>
              <a:rPr lang="fr-FR" sz="2000" b="1" dirty="0"/>
              <a:t>EAC 49+	3,42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1A2E2E-0752-60D6-8682-085095337C91}"/>
              </a:ext>
            </a:extLst>
          </p:cNvPr>
          <p:cNvSpPr txBox="1"/>
          <p:nvPr/>
        </p:nvSpPr>
        <p:spPr>
          <a:xfrm>
            <a:off x="7089759" y="2605452"/>
            <a:ext cx="4572000" cy="10156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u="sng" dirty="0" err="1"/>
              <a:t>Illuin</a:t>
            </a:r>
            <a:endParaRPr lang="fr-FR" sz="2000" b="1" u="sng" dirty="0"/>
          </a:p>
          <a:p>
            <a:pPr>
              <a:tabLst>
                <a:tab pos="1879600" algn="l"/>
              </a:tabLst>
            </a:pPr>
            <a:r>
              <a:rPr lang="fr-FR" sz="2000" b="1" dirty="0"/>
              <a:t>EAC 0-49	2,39</a:t>
            </a:r>
          </a:p>
          <a:p>
            <a:pPr>
              <a:tabLst>
                <a:tab pos="1879600" algn="l"/>
              </a:tabLst>
            </a:pPr>
            <a:r>
              <a:rPr lang="fr-FR" sz="2000" b="1" dirty="0"/>
              <a:t>EAC 49+	3,49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932274E-7B9D-0A60-3434-39B6482C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6" y="1325954"/>
            <a:ext cx="4860000" cy="36524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52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8972D-FC15-421E-B241-BFBA1B62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3D1C3C-5CAB-E0AE-786A-1975C4A2A48D}"/>
              </a:ext>
            </a:extLst>
          </p:cNvPr>
          <p:cNvSpPr/>
          <p:nvPr/>
        </p:nvSpPr>
        <p:spPr>
          <a:xfrm>
            <a:off x="0" y="1363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17811-00CD-871D-270F-02024CFDDFA9}"/>
              </a:ext>
            </a:extLst>
          </p:cNvPr>
          <p:cNvSpPr/>
          <p:nvPr/>
        </p:nvSpPr>
        <p:spPr>
          <a:xfrm>
            <a:off x="0" y="2727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365C5-0D5E-0C2F-0C2F-543BFC07D2CF}"/>
              </a:ext>
            </a:extLst>
          </p:cNvPr>
          <p:cNvSpPr/>
          <p:nvPr/>
        </p:nvSpPr>
        <p:spPr>
          <a:xfrm>
            <a:off x="0" y="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3B3A7-750D-168D-ED44-A3F4C420C4A6}"/>
              </a:ext>
            </a:extLst>
          </p:cNvPr>
          <p:cNvSpPr/>
          <p:nvPr/>
        </p:nvSpPr>
        <p:spPr>
          <a:xfrm>
            <a:off x="0" y="5454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DAD7C-E680-0959-6BD2-29FF543BABB8}"/>
              </a:ext>
            </a:extLst>
          </p:cNvPr>
          <p:cNvSpPr/>
          <p:nvPr/>
        </p:nvSpPr>
        <p:spPr>
          <a:xfrm>
            <a:off x="0" y="4090500"/>
            <a:ext cx="1404000" cy="14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3FCC88-4EC4-960F-6B9B-2757E8661250}"/>
              </a:ext>
            </a:extLst>
          </p:cNvPr>
          <p:cNvSpPr txBox="1"/>
          <p:nvPr/>
        </p:nvSpPr>
        <p:spPr>
          <a:xfrm>
            <a:off x="2590800" y="240335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EURES</a:t>
            </a:r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 O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UVREES</a:t>
            </a:r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 EAC</a:t>
            </a:r>
            <a:endParaRPr lang="fr-FR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90A05D-167E-7747-327A-B7401D1B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05" y="1121322"/>
            <a:ext cx="5121781" cy="312202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7AB3983-A6BB-4D29-6005-63A64D0003C2}"/>
              </a:ext>
            </a:extLst>
          </p:cNvPr>
          <p:cNvSpPr txBox="1"/>
          <p:nvPr/>
        </p:nvSpPr>
        <p:spPr>
          <a:xfrm>
            <a:off x="6576876" y="2087028"/>
            <a:ext cx="45225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36,4% des EAC (4 639)</a:t>
            </a:r>
          </a:p>
          <a:p>
            <a:r>
              <a:rPr lang="fr-FR" b="1" dirty="0"/>
              <a:t>Durée de conversation : 0 à 2 secondes</a:t>
            </a:r>
          </a:p>
          <a:p>
            <a:r>
              <a:rPr lang="fr-FR" b="1" dirty="0"/>
              <a:t>Moyenne âge répondants : 56,22 ans</a:t>
            </a:r>
          </a:p>
          <a:p>
            <a:r>
              <a:rPr lang="fr-FR" b="1" dirty="0"/>
              <a:t>EAC Moyen : 3,39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A6A1C97-0F05-F63E-18FD-71792AC5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1" y="3610522"/>
            <a:ext cx="5278582" cy="3122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CF44CB5-33E9-D927-C756-DA1A90EECA6D}"/>
              </a:ext>
            </a:extLst>
          </p:cNvPr>
          <p:cNvSpPr txBox="1"/>
          <p:nvPr/>
        </p:nvSpPr>
        <p:spPr>
          <a:xfrm>
            <a:off x="2001520" y="4566514"/>
            <a:ext cx="474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39,9% des EAC (5 084)</a:t>
            </a:r>
          </a:p>
          <a:p>
            <a:r>
              <a:rPr lang="fr-FR" b="1" dirty="0"/>
              <a:t>Durée de conversation : plus de 3 secondes</a:t>
            </a:r>
          </a:p>
          <a:p>
            <a:r>
              <a:rPr lang="fr-FR" b="1" dirty="0"/>
              <a:t>Moyenne âge répondants : 60,07 ans</a:t>
            </a:r>
          </a:p>
          <a:p>
            <a:r>
              <a:rPr lang="fr-FR" b="1" dirty="0"/>
              <a:t>EAC Moyen : 3,08</a:t>
            </a:r>
          </a:p>
        </p:txBody>
      </p:sp>
      <p:pic>
        <p:nvPicPr>
          <p:cNvPr id="17" name="Graphique 16" descr="Robot avec un remplissage uni">
            <a:extLst>
              <a:ext uri="{FF2B5EF4-FFF2-40B4-BE49-F238E27FC236}">
                <a16:creationId xmlns:a16="http://schemas.microsoft.com/office/drawing/2014/main" id="{6B7F146A-81ED-B45B-E98F-D84BB6466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120" y="737560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5C221CE-C0E5-935B-06E0-5D67B39D8D5F}"/>
              </a:ext>
            </a:extLst>
          </p:cNvPr>
          <p:cNvSpPr txBox="1"/>
          <p:nvPr/>
        </p:nvSpPr>
        <p:spPr>
          <a:xfrm>
            <a:off x="10698480" y="1087663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100% </a:t>
            </a:r>
            <a:r>
              <a:rPr lang="fr-FR" b="1" dirty="0" err="1"/>
              <a:t>Beety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022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9AE54-A6D9-EDCD-CDE3-52D3ECB15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9D234-951B-A259-FB8E-512AF7AE7B8B}"/>
              </a:ext>
            </a:extLst>
          </p:cNvPr>
          <p:cNvSpPr/>
          <p:nvPr/>
        </p:nvSpPr>
        <p:spPr>
          <a:xfrm>
            <a:off x="0" y="1363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B5DD1-3AC7-2254-3614-D7E52B99704D}"/>
              </a:ext>
            </a:extLst>
          </p:cNvPr>
          <p:cNvSpPr/>
          <p:nvPr/>
        </p:nvSpPr>
        <p:spPr>
          <a:xfrm>
            <a:off x="0" y="27270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CE2C7-8431-FE74-7ED0-58FD453D2B8E}"/>
              </a:ext>
            </a:extLst>
          </p:cNvPr>
          <p:cNvSpPr/>
          <p:nvPr/>
        </p:nvSpPr>
        <p:spPr>
          <a:xfrm>
            <a:off x="0" y="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D642F-CD38-3FC8-7AE6-7B664490ABC0}"/>
              </a:ext>
            </a:extLst>
          </p:cNvPr>
          <p:cNvSpPr/>
          <p:nvPr/>
        </p:nvSpPr>
        <p:spPr>
          <a:xfrm>
            <a:off x="0" y="5454000"/>
            <a:ext cx="1404000" cy="14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77899-29FE-C27E-00B4-9D5E7537E919}"/>
              </a:ext>
            </a:extLst>
          </p:cNvPr>
          <p:cNvSpPr/>
          <p:nvPr/>
        </p:nvSpPr>
        <p:spPr>
          <a:xfrm>
            <a:off x="0" y="4090500"/>
            <a:ext cx="1404000" cy="140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04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D4BF4B-647C-31F7-DF99-CAA402AC8C92}"/>
              </a:ext>
            </a:extLst>
          </p:cNvPr>
          <p:cNvSpPr txBox="1"/>
          <p:nvPr/>
        </p:nvSpPr>
        <p:spPr>
          <a:xfrm>
            <a:off x="2590800" y="240335"/>
            <a:ext cx="862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ISTES DE </a:t>
            </a:r>
            <a:r>
              <a:rPr lang="fr-FR" sz="54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4800" b="1" dirty="0">
                <a:latin typeface="Calibri" panose="020F0502020204030204" pitchFamily="34" charset="0"/>
                <a:cs typeface="Calibri" panose="020F0502020204030204" pitchFamily="34" charset="0"/>
              </a:rPr>
              <a:t>EFLEXION</a:t>
            </a:r>
            <a:endParaRPr lang="fr-FR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7DD44F-757D-7F81-0BEF-D6AA44BDB5EC}"/>
              </a:ext>
            </a:extLst>
          </p:cNvPr>
          <p:cNvSpPr txBox="1"/>
          <p:nvPr/>
        </p:nvSpPr>
        <p:spPr>
          <a:xfrm>
            <a:off x="2031682" y="1404000"/>
            <a:ext cx="9744075" cy="447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Essayer d’impliquer les plus jeunes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/>
              <a:t>Wording</a:t>
            </a:r>
            <a:r>
              <a:rPr lang="fr-FR" sz="2400" dirty="0"/>
              <a:t> de l’enquête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Gamification, petite récompense de participation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Analyser les profils utilisateurs pour quantifier les marges de manœuvre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Être plus transparent sur la nature de </a:t>
            </a:r>
            <a:r>
              <a:rPr lang="fr-FR" sz="2400" dirty="0" err="1"/>
              <a:t>Beety</a:t>
            </a:r>
            <a:r>
              <a:rPr lang="fr-FR" sz="2400" dirty="0"/>
              <a:t> (Avertissement?)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S’appuyer sur les durées courtes pour supprimer les EAC non pertinents</a:t>
            </a:r>
          </a:p>
        </p:txBody>
      </p:sp>
    </p:spTree>
    <p:extLst>
      <p:ext uri="{BB962C8B-B14F-4D97-AF65-F5344CB8AC3E}">
        <p14:creationId xmlns:p14="http://schemas.microsoft.com/office/powerpoint/2010/main" val="120437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267</Words>
  <Application>Microsoft Office PowerPoint</Application>
  <PresentationFormat>Grand écran</PresentationFormat>
  <Paragraphs>91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Thème Office</vt:lpstr>
      <vt:lpstr>Analyse EAC Beety/Illuin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Paulignan Matthieu</dc:creator>
  <cp:lastModifiedBy>Paulignan Matthieu</cp:lastModifiedBy>
  <cp:revision>1</cp:revision>
  <dcterms:created xsi:type="dcterms:W3CDTF">2025-07-29T07:43:20Z</dcterms:created>
  <dcterms:modified xsi:type="dcterms:W3CDTF">2025-07-31T12:33:29Z</dcterms:modified>
</cp:coreProperties>
</file>