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4"/>
  </p:notesMasterIdLst>
  <p:sldIdLst>
    <p:sldId id="261" r:id="rId2"/>
    <p:sldId id="264"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2"/>
  </p:normalViewPr>
  <p:slideViewPr>
    <p:cSldViewPr snapToGrid="0">
      <p:cViewPr varScale="1">
        <p:scale>
          <a:sx n="99" d="100"/>
          <a:sy n="99"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3976A-8676-6449-BBCF-F7F0D7BA2BF8}" type="datetimeFigureOut">
              <a:rPr lang="de-DE" smtClean="0"/>
              <a:t>02.10.22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C8D32-C4E7-1F4F-871A-6E189C14FDFA}" type="slidenum">
              <a:rPr lang="de-DE" smtClean="0"/>
              <a:t>‹Nr.›</a:t>
            </a:fld>
            <a:endParaRPr lang="de-DE"/>
          </a:p>
        </p:txBody>
      </p:sp>
    </p:spTree>
    <p:extLst>
      <p:ext uri="{BB962C8B-B14F-4D97-AF65-F5344CB8AC3E}">
        <p14:creationId xmlns:p14="http://schemas.microsoft.com/office/powerpoint/2010/main" val="2398085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3B2BE9-FE00-96A5-C98A-4893E62450F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66E65EC-6FED-1D31-744D-41D1A1AF9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1679F4C-DF96-E8DF-C349-1B04280022F3}"/>
              </a:ext>
            </a:extLst>
          </p:cNvPr>
          <p:cNvSpPr>
            <a:spLocks noGrp="1"/>
          </p:cNvSpPr>
          <p:nvPr>
            <p:ph type="dt" sz="half" idx="10"/>
          </p:nvPr>
        </p:nvSpPr>
        <p:spPr/>
        <p:txBody>
          <a:bodyPr/>
          <a:lstStyle/>
          <a:p>
            <a:fld id="{CFF8A493-4134-0E46-A0CE-9E145D12F825}" type="datetime1">
              <a:rPr lang="de-AT" smtClean="0"/>
              <a:t>02.10.22</a:t>
            </a:fld>
            <a:endParaRPr lang="de-DE"/>
          </a:p>
        </p:txBody>
      </p:sp>
      <p:sp>
        <p:nvSpPr>
          <p:cNvPr id="5" name="Fußzeilenplatzhalter 4">
            <a:extLst>
              <a:ext uri="{FF2B5EF4-FFF2-40B4-BE49-F238E27FC236}">
                <a16:creationId xmlns:a16="http://schemas.microsoft.com/office/drawing/2014/main" id="{06D8A4A1-1ED3-CC8A-F24D-712BEC916C5F}"/>
              </a:ext>
            </a:extLst>
          </p:cNvPr>
          <p:cNvSpPr>
            <a:spLocks noGrp="1"/>
          </p:cNvSpPr>
          <p:nvPr>
            <p:ph type="ftr" sz="quarter" idx="11"/>
          </p:nvPr>
        </p:nvSpPr>
        <p:spPr/>
        <p:txBody>
          <a:bodyPr/>
          <a:lstStyle/>
          <a:p>
            <a:r>
              <a:rPr lang="de-DE"/>
              <a:t>Meikee Pagsinohin</a:t>
            </a:r>
          </a:p>
        </p:txBody>
      </p:sp>
      <p:sp>
        <p:nvSpPr>
          <p:cNvPr id="6" name="Foliennummernplatzhalter 5">
            <a:extLst>
              <a:ext uri="{FF2B5EF4-FFF2-40B4-BE49-F238E27FC236}">
                <a16:creationId xmlns:a16="http://schemas.microsoft.com/office/drawing/2014/main" id="{F4B0D873-2C1D-3EA3-66C2-E7ACBA268EF6}"/>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3948760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2130CB-DF17-EBC0-6CC1-893F7834E69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78A9FAD-CA32-D4F8-1337-62A1EEAC471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3FF386F-C793-AE52-6733-EE6A4AE151D2}"/>
              </a:ext>
            </a:extLst>
          </p:cNvPr>
          <p:cNvSpPr>
            <a:spLocks noGrp="1"/>
          </p:cNvSpPr>
          <p:nvPr>
            <p:ph type="dt" sz="half" idx="10"/>
          </p:nvPr>
        </p:nvSpPr>
        <p:spPr/>
        <p:txBody>
          <a:bodyPr/>
          <a:lstStyle/>
          <a:p>
            <a:fld id="{1B4BE357-9E2A-5642-92A6-3633D6A9D092}" type="datetime1">
              <a:rPr lang="de-AT" smtClean="0"/>
              <a:t>02.10.22</a:t>
            </a:fld>
            <a:endParaRPr lang="de-DE"/>
          </a:p>
        </p:txBody>
      </p:sp>
      <p:sp>
        <p:nvSpPr>
          <p:cNvPr id="5" name="Fußzeilenplatzhalter 4">
            <a:extLst>
              <a:ext uri="{FF2B5EF4-FFF2-40B4-BE49-F238E27FC236}">
                <a16:creationId xmlns:a16="http://schemas.microsoft.com/office/drawing/2014/main" id="{50F00747-E38E-7011-AD7E-3DE58C052A3D}"/>
              </a:ext>
            </a:extLst>
          </p:cNvPr>
          <p:cNvSpPr>
            <a:spLocks noGrp="1"/>
          </p:cNvSpPr>
          <p:nvPr>
            <p:ph type="ftr" sz="quarter" idx="11"/>
          </p:nvPr>
        </p:nvSpPr>
        <p:spPr/>
        <p:txBody>
          <a:bodyPr/>
          <a:lstStyle/>
          <a:p>
            <a:r>
              <a:rPr lang="de-DE"/>
              <a:t>Meikee Pagsinohin</a:t>
            </a:r>
          </a:p>
        </p:txBody>
      </p:sp>
      <p:sp>
        <p:nvSpPr>
          <p:cNvPr id="6" name="Foliennummernplatzhalter 5">
            <a:extLst>
              <a:ext uri="{FF2B5EF4-FFF2-40B4-BE49-F238E27FC236}">
                <a16:creationId xmlns:a16="http://schemas.microsoft.com/office/drawing/2014/main" id="{2D7EB8CA-F780-D651-7EC6-3243BBDF0B11}"/>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3525220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0FA8C6A-2407-DE79-B9DE-C721C8E0B60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2ADE4F0-1A05-83A4-B046-165F5A8F2E0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F98A619-AC6E-817C-6BA4-20E5FFF304F2}"/>
              </a:ext>
            </a:extLst>
          </p:cNvPr>
          <p:cNvSpPr>
            <a:spLocks noGrp="1"/>
          </p:cNvSpPr>
          <p:nvPr>
            <p:ph type="dt" sz="half" idx="10"/>
          </p:nvPr>
        </p:nvSpPr>
        <p:spPr/>
        <p:txBody>
          <a:bodyPr/>
          <a:lstStyle/>
          <a:p>
            <a:fld id="{352B8F5D-1B96-DA4E-8A41-4B7EADBF95A1}" type="datetime1">
              <a:rPr lang="de-AT" smtClean="0"/>
              <a:t>02.10.22</a:t>
            </a:fld>
            <a:endParaRPr lang="de-DE"/>
          </a:p>
        </p:txBody>
      </p:sp>
      <p:sp>
        <p:nvSpPr>
          <p:cNvPr id="5" name="Fußzeilenplatzhalter 4">
            <a:extLst>
              <a:ext uri="{FF2B5EF4-FFF2-40B4-BE49-F238E27FC236}">
                <a16:creationId xmlns:a16="http://schemas.microsoft.com/office/drawing/2014/main" id="{9825A36C-DD40-0C83-FF9E-66BC5F5614AF}"/>
              </a:ext>
            </a:extLst>
          </p:cNvPr>
          <p:cNvSpPr>
            <a:spLocks noGrp="1"/>
          </p:cNvSpPr>
          <p:nvPr>
            <p:ph type="ftr" sz="quarter" idx="11"/>
          </p:nvPr>
        </p:nvSpPr>
        <p:spPr/>
        <p:txBody>
          <a:bodyPr/>
          <a:lstStyle/>
          <a:p>
            <a:r>
              <a:rPr lang="de-DE"/>
              <a:t>Meikee Pagsinohin</a:t>
            </a:r>
          </a:p>
        </p:txBody>
      </p:sp>
      <p:sp>
        <p:nvSpPr>
          <p:cNvPr id="6" name="Foliennummernplatzhalter 5">
            <a:extLst>
              <a:ext uri="{FF2B5EF4-FFF2-40B4-BE49-F238E27FC236}">
                <a16:creationId xmlns:a16="http://schemas.microsoft.com/office/drawing/2014/main" id="{FCE98912-0452-5ED3-29BE-B972E6E01663}"/>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183665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FA58F2-A512-3C25-628A-AD641704A73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851CF6C-C443-21E9-36ED-1ADD346F524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645C348-434C-DB82-8322-16EE314C291E}"/>
              </a:ext>
            </a:extLst>
          </p:cNvPr>
          <p:cNvSpPr>
            <a:spLocks noGrp="1"/>
          </p:cNvSpPr>
          <p:nvPr>
            <p:ph type="dt" sz="half" idx="10"/>
          </p:nvPr>
        </p:nvSpPr>
        <p:spPr/>
        <p:txBody>
          <a:bodyPr/>
          <a:lstStyle/>
          <a:p>
            <a:fld id="{B2224847-17A3-B440-A68A-9AF4BFCCF22F}" type="datetime1">
              <a:rPr lang="de-AT" smtClean="0"/>
              <a:t>02.10.22</a:t>
            </a:fld>
            <a:endParaRPr lang="de-DE"/>
          </a:p>
        </p:txBody>
      </p:sp>
      <p:sp>
        <p:nvSpPr>
          <p:cNvPr id="5" name="Fußzeilenplatzhalter 4">
            <a:extLst>
              <a:ext uri="{FF2B5EF4-FFF2-40B4-BE49-F238E27FC236}">
                <a16:creationId xmlns:a16="http://schemas.microsoft.com/office/drawing/2014/main" id="{D30B5B55-6C50-1393-9C89-7E386F762962}"/>
              </a:ext>
            </a:extLst>
          </p:cNvPr>
          <p:cNvSpPr>
            <a:spLocks noGrp="1"/>
          </p:cNvSpPr>
          <p:nvPr>
            <p:ph type="ftr" sz="quarter" idx="11"/>
          </p:nvPr>
        </p:nvSpPr>
        <p:spPr/>
        <p:txBody>
          <a:bodyPr/>
          <a:lstStyle/>
          <a:p>
            <a:r>
              <a:rPr lang="de-DE"/>
              <a:t>Meikee Pagsinohin</a:t>
            </a:r>
          </a:p>
        </p:txBody>
      </p:sp>
      <p:sp>
        <p:nvSpPr>
          <p:cNvPr id="6" name="Foliennummernplatzhalter 5">
            <a:extLst>
              <a:ext uri="{FF2B5EF4-FFF2-40B4-BE49-F238E27FC236}">
                <a16:creationId xmlns:a16="http://schemas.microsoft.com/office/drawing/2014/main" id="{399B611B-8F1F-693F-963B-85644E64520C}"/>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42002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9EBA7-26BD-BACE-DBD4-68940B3ABA9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5618C119-9DB8-4CC8-EFEA-FEF233C02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E0902F8-0F5C-0AF4-8DCC-AFE43497C48A}"/>
              </a:ext>
            </a:extLst>
          </p:cNvPr>
          <p:cNvSpPr>
            <a:spLocks noGrp="1"/>
          </p:cNvSpPr>
          <p:nvPr>
            <p:ph type="dt" sz="half" idx="10"/>
          </p:nvPr>
        </p:nvSpPr>
        <p:spPr/>
        <p:txBody>
          <a:bodyPr/>
          <a:lstStyle/>
          <a:p>
            <a:fld id="{548EBDAB-FA3E-C949-AA72-8A6CD7CA0DB1}" type="datetime1">
              <a:rPr lang="de-AT" smtClean="0"/>
              <a:t>02.10.22</a:t>
            </a:fld>
            <a:endParaRPr lang="de-DE"/>
          </a:p>
        </p:txBody>
      </p:sp>
      <p:sp>
        <p:nvSpPr>
          <p:cNvPr id="5" name="Fußzeilenplatzhalter 4">
            <a:extLst>
              <a:ext uri="{FF2B5EF4-FFF2-40B4-BE49-F238E27FC236}">
                <a16:creationId xmlns:a16="http://schemas.microsoft.com/office/drawing/2014/main" id="{7C7CDE82-3149-C033-3E17-1ADBCAAA734E}"/>
              </a:ext>
            </a:extLst>
          </p:cNvPr>
          <p:cNvSpPr>
            <a:spLocks noGrp="1"/>
          </p:cNvSpPr>
          <p:nvPr>
            <p:ph type="ftr" sz="quarter" idx="11"/>
          </p:nvPr>
        </p:nvSpPr>
        <p:spPr/>
        <p:txBody>
          <a:bodyPr/>
          <a:lstStyle/>
          <a:p>
            <a:r>
              <a:rPr lang="de-DE"/>
              <a:t>Meikee Pagsinohin</a:t>
            </a:r>
          </a:p>
        </p:txBody>
      </p:sp>
      <p:sp>
        <p:nvSpPr>
          <p:cNvPr id="6" name="Foliennummernplatzhalter 5">
            <a:extLst>
              <a:ext uri="{FF2B5EF4-FFF2-40B4-BE49-F238E27FC236}">
                <a16:creationId xmlns:a16="http://schemas.microsoft.com/office/drawing/2014/main" id="{1EBD4235-7981-A443-EFCA-9086F6BE25E7}"/>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132537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BA0110-31C2-8C23-0C38-500C5158591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39387C-56DC-EEDF-3720-140C05E80F5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587FDD3-EF85-83BA-9077-6EFDBABEB68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7E472B4-D94F-2A99-6E55-2F3D9CBBDA24}"/>
              </a:ext>
            </a:extLst>
          </p:cNvPr>
          <p:cNvSpPr>
            <a:spLocks noGrp="1"/>
          </p:cNvSpPr>
          <p:nvPr>
            <p:ph type="dt" sz="half" idx="10"/>
          </p:nvPr>
        </p:nvSpPr>
        <p:spPr/>
        <p:txBody>
          <a:bodyPr/>
          <a:lstStyle/>
          <a:p>
            <a:fld id="{180CBE84-7937-3B41-877B-CC673EE5F7F7}" type="datetime1">
              <a:rPr lang="de-AT" smtClean="0"/>
              <a:t>02.10.22</a:t>
            </a:fld>
            <a:endParaRPr lang="de-DE"/>
          </a:p>
        </p:txBody>
      </p:sp>
      <p:sp>
        <p:nvSpPr>
          <p:cNvPr id="6" name="Fußzeilenplatzhalter 5">
            <a:extLst>
              <a:ext uri="{FF2B5EF4-FFF2-40B4-BE49-F238E27FC236}">
                <a16:creationId xmlns:a16="http://schemas.microsoft.com/office/drawing/2014/main" id="{D37AB1B1-F853-DC18-2D5B-8BFA78407876}"/>
              </a:ext>
            </a:extLst>
          </p:cNvPr>
          <p:cNvSpPr>
            <a:spLocks noGrp="1"/>
          </p:cNvSpPr>
          <p:nvPr>
            <p:ph type="ftr" sz="quarter" idx="11"/>
          </p:nvPr>
        </p:nvSpPr>
        <p:spPr/>
        <p:txBody>
          <a:bodyPr/>
          <a:lstStyle/>
          <a:p>
            <a:r>
              <a:rPr lang="de-DE"/>
              <a:t>Meikee Pagsinohin</a:t>
            </a:r>
          </a:p>
        </p:txBody>
      </p:sp>
      <p:sp>
        <p:nvSpPr>
          <p:cNvPr id="7" name="Foliennummernplatzhalter 6">
            <a:extLst>
              <a:ext uri="{FF2B5EF4-FFF2-40B4-BE49-F238E27FC236}">
                <a16:creationId xmlns:a16="http://schemas.microsoft.com/office/drawing/2014/main" id="{FD371417-0D65-0169-D0E6-E18FBBAA5CA3}"/>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83962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AA1606-C2D7-B1AB-8AB0-264AA6A737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8A6DE89-F9E4-5E3F-88B5-814B957F9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06EA034-4ECA-CCDC-4AC9-0A148322C5F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39DE772-D366-A854-4B5C-494F27726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9EA4BDC-0DDA-9A6B-5C6E-AE96B2BFA49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0FE75D5-4C5A-17E3-6B1C-7CE3A631BAE8}"/>
              </a:ext>
            </a:extLst>
          </p:cNvPr>
          <p:cNvSpPr>
            <a:spLocks noGrp="1"/>
          </p:cNvSpPr>
          <p:nvPr>
            <p:ph type="dt" sz="half" idx="10"/>
          </p:nvPr>
        </p:nvSpPr>
        <p:spPr/>
        <p:txBody>
          <a:bodyPr/>
          <a:lstStyle/>
          <a:p>
            <a:fld id="{E8BD1F12-6EA4-074E-A3E3-93BFE91A24F2}" type="datetime1">
              <a:rPr lang="de-AT" smtClean="0"/>
              <a:t>02.10.22</a:t>
            </a:fld>
            <a:endParaRPr lang="de-DE"/>
          </a:p>
        </p:txBody>
      </p:sp>
      <p:sp>
        <p:nvSpPr>
          <p:cNvPr id="8" name="Fußzeilenplatzhalter 7">
            <a:extLst>
              <a:ext uri="{FF2B5EF4-FFF2-40B4-BE49-F238E27FC236}">
                <a16:creationId xmlns:a16="http://schemas.microsoft.com/office/drawing/2014/main" id="{8CA8D762-C5BB-F794-72D1-A3CD059E4FA5}"/>
              </a:ext>
            </a:extLst>
          </p:cNvPr>
          <p:cNvSpPr>
            <a:spLocks noGrp="1"/>
          </p:cNvSpPr>
          <p:nvPr>
            <p:ph type="ftr" sz="quarter" idx="11"/>
          </p:nvPr>
        </p:nvSpPr>
        <p:spPr/>
        <p:txBody>
          <a:bodyPr/>
          <a:lstStyle/>
          <a:p>
            <a:r>
              <a:rPr lang="de-DE"/>
              <a:t>Meikee Pagsinohin</a:t>
            </a:r>
          </a:p>
        </p:txBody>
      </p:sp>
      <p:sp>
        <p:nvSpPr>
          <p:cNvPr id="9" name="Foliennummernplatzhalter 8">
            <a:extLst>
              <a:ext uri="{FF2B5EF4-FFF2-40B4-BE49-F238E27FC236}">
                <a16:creationId xmlns:a16="http://schemas.microsoft.com/office/drawing/2014/main" id="{BE0F8DF3-A703-6B90-F6CA-DC77D11EE8CD}"/>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387453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7CD3B5-63C6-D9EB-1671-FBC43794C28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585AB47-D079-3D82-61E4-4A1A9384F009}"/>
              </a:ext>
            </a:extLst>
          </p:cNvPr>
          <p:cNvSpPr>
            <a:spLocks noGrp="1"/>
          </p:cNvSpPr>
          <p:nvPr>
            <p:ph type="dt" sz="half" idx="10"/>
          </p:nvPr>
        </p:nvSpPr>
        <p:spPr/>
        <p:txBody>
          <a:bodyPr/>
          <a:lstStyle/>
          <a:p>
            <a:fld id="{1BD9B94F-391B-E245-9CF0-46654541FC26}" type="datetime1">
              <a:rPr lang="de-AT" smtClean="0"/>
              <a:t>02.10.22</a:t>
            </a:fld>
            <a:endParaRPr lang="de-DE"/>
          </a:p>
        </p:txBody>
      </p:sp>
      <p:sp>
        <p:nvSpPr>
          <p:cNvPr id="4" name="Fußzeilenplatzhalter 3">
            <a:extLst>
              <a:ext uri="{FF2B5EF4-FFF2-40B4-BE49-F238E27FC236}">
                <a16:creationId xmlns:a16="http://schemas.microsoft.com/office/drawing/2014/main" id="{4CC13F15-610D-7210-C88F-EE630FD1E87E}"/>
              </a:ext>
            </a:extLst>
          </p:cNvPr>
          <p:cNvSpPr>
            <a:spLocks noGrp="1"/>
          </p:cNvSpPr>
          <p:nvPr>
            <p:ph type="ftr" sz="quarter" idx="11"/>
          </p:nvPr>
        </p:nvSpPr>
        <p:spPr/>
        <p:txBody>
          <a:bodyPr/>
          <a:lstStyle/>
          <a:p>
            <a:r>
              <a:rPr lang="de-DE"/>
              <a:t>Meikee Pagsinohin</a:t>
            </a:r>
          </a:p>
        </p:txBody>
      </p:sp>
      <p:sp>
        <p:nvSpPr>
          <p:cNvPr id="5" name="Foliennummernplatzhalter 4">
            <a:extLst>
              <a:ext uri="{FF2B5EF4-FFF2-40B4-BE49-F238E27FC236}">
                <a16:creationId xmlns:a16="http://schemas.microsoft.com/office/drawing/2014/main" id="{E8C72E38-44E8-4B19-FD3A-C3107B26638E}"/>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406151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D4E47A-B7EF-02BC-9663-BE456C31216E}"/>
              </a:ext>
            </a:extLst>
          </p:cNvPr>
          <p:cNvSpPr>
            <a:spLocks noGrp="1"/>
          </p:cNvSpPr>
          <p:nvPr>
            <p:ph type="dt" sz="half" idx="10"/>
          </p:nvPr>
        </p:nvSpPr>
        <p:spPr/>
        <p:txBody>
          <a:bodyPr/>
          <a:lstStyle/>
          <a:p>
            <a:fld id="{5FC9DE6C-8537-8D46-B818-A68E9D4CE350}" type="datetime1">
              <a:rPr lang="de-AT" smtClean="0"/>
              <a:t>02.10.22</a:t>
            </a:fld>
            <a:endParaRPr lang="de-DE"/>
          </a:p>
        </p:txBody>
      </p:sp>
      <p:sp>
        <p:nvSpPr>
          <p:cNvPr id="3" name="Fußzeilenplatzhalter 2">
            <a:extLst>
              <a:ext uri="{FF2B5EF4-FFF2-40B4-BE49-F238E27FC236}">
                <a16:creationId xmlns:a16="http://schemas.microsoft.com/office/drawing/2014/main" id="{F4A858CE-A9CD-FE5C-495B-038FD2D61854}"/>
              </a:ext>
            </a:extLst>
          </p:cNvPr>
          <p:cNvSpPr>
            <a:spLocks noGrp="1"/>
          </p:cNvSpPr>
          <p:nvPr>
            <p:ph type="ftr" sz="quarter" idx="11"/>
          </p:nvPr>
        </p:nvSpPr>
        <p:spPr/>
        <p:txBody>
          <a:bodyPr/>
          <a:lstStyle/>
          <a:p>
            <a:r>
              <a:rPr lang="de-DE"/>
              <a:t>Meikee Pagsinohin</a:t>
            </a:r>
          </a:p>
        </p:txBody>
      </p:sp>
      <p:sp>
        <p:nvSpPr>
          <p:cNvPr id="4" name="Foliennummernplatzhalter 3">
            <a:extLst>
              <a:ext uri="{FF2B5EF4-FFF2-40B4-BE49-F238E27FC236}">
                <a16:creationId xmlns:a16="http://schemas.microsoft.com/office/drawing/2014/main" id="{245EE94B-2042-904C-49F5-551393060F4D}"/>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159654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653690-F184-0FBC-B853-5C1FC17B644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CCE4C4B-4A36-2BA9-1222-80A43E5C8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0A4B611-B97A-0E86-F1F2-6CDF2F7E4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ADA8E2-D88D-79FC-89FF-65781D2E1ECA}"/>
              </a:ext>
            </a:extLst>
          </p:cNvPr>
          <p:cNvSpPr>
            <a:spLocks noGrp="1"/>
          </p:cNvSpPr>
          <p:nvPr>
            <p:ph type="dt" sz="half" idx="10"/>
          </p:nvPr>
        </p:nvSpPr>
        <p:spPr/>
        <p:txBody>
          <a:bodyPr/>
          <a:lstStyle/>
          <a:p>
            <a:fld id="{6DA7375F-1DAB-3544-8BAF-355B6000660A}" type="datetime1">
              <a:rPr lang="de-AT" smtClean="0"/>
              <a:t>02.10.22</a:t>
            </a:fld>
            <a:endParaRPr lang="de-DE"/>
          </a:p>
        </p:txBody>
      </p:sp>
      <p:sp>
        <p:nvSpPr>
          <p:cNvPr id="6" name="Fußzeilenplatzhalter 5">
            <a:extLst>
              <a:ext uri="{FF2B5EF4-FFF2-40B4-BE49-F238E27FC236}">
                <a16:creationId xmlns:a16="http://schemas.microsoft.com/office/drawing/2014/main" id="{10EFA1DF-6504-0E2B-76A2-6E62E40ADADA}"/>
              </a:ext>
            </a:extLst>
          </p:cNvPr>
          <p:cNvSpPr>
            <a:spLocks noGrp="1"/>
          </p:cNvSpPr>
          <p:nvPr>
            <p:ph type="ftr" sz="quarter" idx="11"/>
          </p:nvPr>
        </p:nvSpPr>
        <p:spPr/>
        <p:txBody>
          <a:bodyPr/>
          <a:lstStyle/>
          <a:p>
            <a:r>
              <a:rPr lang="de-DE"/>
              <a:t>Meikee Pagsinohin</a:t>
            </a:r>
          </a:p>
        </p:txBody>
      </p:sp>
      <p:sp>
        <p:nvSpPr>
          <p:cNvPr id="7" name="Foliennummernplatzhalter 6">
            <a:extLst>
              <a:ext uri="{FF2B5EF4-FFF2-40B4-BE49-F238E27FC236}">
                <a16:creationId xmlns:a16="http://schemas.microsoft.com/office/drawing/2014/main" id="{1A244749-02C7-37DB-987E-188049BDCBFB}"/>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4001978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96B1D7-C27F-9595-9EA3-0087D06DDE6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F8E050C-066F-EB47-9672-FE3CA81A6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EC33CF0-72EE-0EA6-6E90-A2BE60828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B6C1D4-777B-E7E8-68DF-B2C251F7B382}"/>
              </a:ext>
            </a:extLst>
          </p:cNvPr>
          <p:cNvSpPr>
            <a:spLocks noGrp="1"/>
          </p:cNvSpPr>
          <p:nvPr>
            <p:ph type="dt" sz="half" idx="10"/>
          </p:nvPr>
        </p:nvSpPr>
        <p:spPr/>
        <p:txBody>
          <a:bodyPr/>
          <a:lstStyle/>
          <a:p>
            <a:fld id="{5630FD8B-4E0C-DB4D-84D5-7763319DDC57}" type="datetime1">
              <a:rPr lang="de-AT" smtClean="0"/>
              <a:t>02.10.22</a:t>
            </a:fld>
            <a:endParaRPr lang="de-DE"/>
          </a:p>
        </p:txBody>
      </p:sp>
      <p:sp>
        <p:nvSpPr>
          <p:cNvPr id="6" name="Fußzeilenplatzhalter 5">
            <a:extLst>
              <a:ext uri="{FF2B5EF4-FFF2-40B4-BE49-F238E27FC236}">
                <a16:creationId xmlns:a16="http://schemas.microsoft.com/office/drawing/2014/main" id="{74653E3A-3EC3-791D-21F6-69DA97C734FE}"/>
              </a:ext>
            </a:extLst>
          </p:cNvPr>
          <p:cNvSpPr>
            <a:spLocks noGrp="1"/>
          </p:cNvSpPr>
          <p:nvPr>
            <p:ph type="ftr" sz="quarter" idx="11"/>
          </p:nvPr>
        </p:nvSpPr>
        <p:spPr/>
        <p:txBody>
          <a:bodyPr/>
          <a:lstStyle/>
          <a:p>
            <a:r>
              <a:rPr lang="en-US"/>
              <a:t>Meikee Pagsinohin</a:t>
            </a:r>
            <a:endParaRPr lang="en-US" dirty="0"/>
          </a:p>
        </p:txBody>
      </p:sp>
      <p:sp>
        <p:nvSpPr>
          <p:cNvPr id="7" name="Foliennummernplatzhalter 6">
            <a:extLst>
              <a:ext uri="{FF2B5EF4-FFF2-40B4-BE49-F238E27FC236}">
                <a16:creationId xmlns:a16="http://schemas.microsoft.com/office/drawing/2014/main" id="{E0FAD2DE-C125-6029-6083-6B59FAC771F5}"/>
              </a:ext>
            </a:extLst>
          </p:cNvPr>
          <p:cNvSpPr>
            <a:spLocks noGrp="1"/>
          </p:cNvSpPr>
          <p:nvPr>
            <p:ph type="sldNum" sz="quarter" idx="12"/>
          </p:nvPr>
        </p:nvSpPr>
        <p:spPr/>
        <p:txBody>
          <a:bodyPr/>
          <a:lstStyle/>
          <a:p>
            <a:fld id="{3A0B9BFF-BD1A-314B-81BD-CF62C3FD2FBB}" type="slidenum">
              <a:rPr lang="de-DE" smtClean="0"/>
              <a:t>‹Nr.›</a:t>
            </a:fld>
            <a:endParaRPr lang="de-DE"/>
          </a:p>
        </p:txBody>
      </p:sp>
    </p:spTree>
    <p:extLst>
      <p:ext uri="{BB962C8B-B14F-4D97-AF65-F5344CB8AC3E}">
        <p14:creationId xmlns:p14="http://schemas.microsoft.com/office/powerpoint/2010/main" val="306748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B2AC0DF-51BD-B6BD-266F-4C8E375E78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F64337C-E627-0B34-549C-5CE25A824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07D5FA-EE6F-3908-4407-89E544E90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0879B-E896-874C-B399-F833B90F3BEE}" type="datetime1">
              <a:rPr lang="de-AT" smtClean="0"/>
              <a:t>02.10.22</a:t>
            </a:fld>
            <a:endParaRPr lang="de-DE" dirty="0"/>
          </a:p>
        </p:txBody>
      </p:sp>
      <p:sp>
        <p:nvSpPr>
          <p:cNvPr id="5" name="Fußzeilenplatzhalter 4">
            <a:extLst>
              <a:ext uri="{FF2B5EF4-FFF2-40B4-BE49-F238E27FC236}">
                <a16:creationId xmlns:a16="http://schemas.microsoft.com/office/drawing/2014/main" id="{AB5D3F6B-A2EE-27F5-1F3F-147F84092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Meikee Pagsinohin</a:t>
            </a:r>
            <a:endParaRPr lang="de-DE" dirty="0"/>
          </a:p>
        </p:txBody>
      </p:sp>
      <p:sp>
        <p:nvSpPr>
          <p:cNvPr id="6" name="Foliennummernplatzhalter 5">
            <a:extLst>
              <a:ext uri="{FF2B5EF4-FFF2-40B4-BE49-F238E27FC236}">
                <a16:creationId xmlns:a16="http://schemas.microsoft.com/office/drawing/2014/main" id="{70F92AE9-3A3F-2B53-A3D0-20834B0A3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de-DE" dirty="0"/>
          </a:p>
        </p:txBody>
      </p:sp>
    </p:spTree>
    <p:extLst>
      <p:ext uri="{BB962C8B-B14F-4D97-AF65-F5344CB8AC3E}">
        <p14:creationId xmlns:p14="http://schemas.microsoft.com/office/powerpoint/2010/main" val="258011557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5C09DD7-2E76-358E-17DF-256F3922E9EE}"/>
              </a:ext>
            </a:extLst>
          </p:cNvPr>
          <p:cNvSpPr>
            <a:spLocks noGrp="1"/>
          </p:cNvSpPr>
          <p:nvPr>
            <p:ph type="title"/>
          </p:nvPr>
        </p:nvSpPr>
        <p:spPr>
          <a:xfrm>
            <a:off x="643467" y="321734"/>
            <a:ext cx="10905066" cy="1135737"/>
          </a:xfrm>
        </p:spPr>
        <p:txBody>
          <a:bodyPr>
            <a:normAutofit/>
          </a:bodyPr>
          <a:lstStyle/>
          <a:p>
            <a:r>
              <a:rPr lang="de-DE" sz="3600" b="1" dirty="0" err="1">
                <a:latin typeface="Calibri" panose="020F0502020204030204" pitchFamily="34" charset="0"/>
                <a:cs typeface="Calibri" panose="020F0502020204030204" pitchFamily="34" charset="0"/>
              </a:rPr>
              <a:t>Decision</a:t>
            </a:r>
            <a:r>
              <a:rPr lang="de-DE" sz="3600" b="1" dirty="0">
                <a:latin typeface="Calibri" panose="020F0502020204030204" pitchFamily="34" charset="0"/>
                <a:cs typeface="Calibri" panose="020F0502020204030204" pitchFamily="34" charset="0"/>
              </a:rPr>
              <a:t> </a:t>
            </a:r>
            <a:r>
              <a:rPr lang="de-DE" sz="3600" b="1" dirty="0" err="1">
                <a:latin typeface="Calibri" panose="020F0502020204030204" pitchFamily="34" charset="0"/>
                <a:cs typeface="Calibri" panose="020F0502020204030204" pitchFamily="34" charset="0"/>
              </a:rPr>
              <a:t>Tree</a:t>
            </a:r>
            <a:r>
              <a:rPr lang="de-DE" sz="3600" b="1" dirty="0">
                <a:latin typeface="Calibri" panose="020F0502020204030204" pitchFamily="34" charset="0"/>
                <a:cs typeface="Calibri" panose="020F0502020204030204" pitchFamily="34" charset="0"/>
              </a:rPr>
              <a:t> Building </a:t>
            </a:r>
            <a:r>
              <a:rPr lang="de-DE" sz="3600" b="1" dirty="0" err="1">
                <a:latin typeface="Calibri" panose="020F0502020204030204" pitchFamily="34" charset="0"/>
                <a:cs typeface="Calibri" panose="020F0502020204030204" pitchFamily="34" charset="0"/>
              </a:rPr>
              <a:t>Process</a:t>
            </a:r>
            <a:endParaRPr lang="de-DE" sz="3600" b="1" dirty="0">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Datumsplatzhalter 3">
            <a:extLst>
              <a:ext uri="{FF2B5EF4-FFF2-40B4-BE49-F238E27FC236}">
                <a16:creationId xmlns:a16="http://schemas.microsoft.com/office/drawing/2014/main" id="{74285936-78A4-697D-0633-C00778608FDE}"/>
              </a:ext>
            </a:extLst>
          </p:cNvPr>
          <p:cNvSpPr>
            <a:spLocks noGrp="1"/>
          </p:cNvSpPr>
          <p:nvPr>
            <p:ph type="dt" sz="half" idx="10"/>
          </p:nvPr>
        </p:nvSpPr>
        <p:spPr>
          <a:xfrm>
            <a:off x="838200" y="6356350"/>
            <a:ext cx="2743200" cy="365125"/>
          </a:xfrm>
        </p:spPr>
        <p:txBody>
          <a:bodyPr/>
          <a:lstStyle/>
          <a:p>
            <a:r>
              <a:rPr lang="de-DE"/>
              <a:t>Meikee Pagsinohin</a:t>
            </a:r>
            <a:endParaRPr lang="de-DE" dirty="0"/>
          </a:p>
        </p:txBody>
      </p:sp>
      <p:pic>
        <p:nvPicPr>
          <p:cNvPr id="9" name="Grafik 8">
            <a:extLst>
              <a:ext uri="{FF2B5EF4-FFF2-40B4-BE49-F238E27FC236}">
                <a16:creationId xmlns:a16="http://schemas.microsoft.com/office/drawing/2014/main" id="{8307016D-E892-8D19-7FBD-51DE9385DECF}"/>
              </a:ext>
            </a:extLst>
          </p:cNvPr>
          <p:cNvPicPr>
            <a:picLocks noChangeAspect="1"/>
          </p:cNvPicPr>
          <p:nvPr/>
        </p:nvPicPr>
        <p:blipFill>
          <a:blip r:embed="rId2"/>
          <a:stretch>
            <a:fillRect/>
          </a:stretch>
        </p:blipFill>
        <p:spPr>
          <a:xfrm>
            <a:off x="10846770" y="6015715"/>
            <a:ext cx="1014060" cy="520551"/>
          </a:xfrm>
          <a:prstGeom prst="rect">
            <a:avLst/>
          </a:prstGeom>
        </p:spPr>
      </p:pic>
      <p:sp>
        <p:nvSpPr>
          <p:cNvPr id="6" name="Inhaltsplatzhalter 5">
            <a:extLst>
              <a:ext uri="{FF2B5EF4-FFF2-40B4-BE49-F238E27FC236}">
                <a16:creationId xmlns:a16="http://schemas.microsoft.com/office/drawing/2014/main" id="{4C043FDB-671D-21E3-BFDD-6940863D6F04}"/>
              </a:ext>
            </a:extLst>
          </p:cNvPr>
          <p:cNvSpPr>
            <a:spLocks noGrp="1"/>
          </p:cNvSpPr>
          <p:nvPr>
            <p:ph idx="1"/>
          </p:nvPr>
        </p:nvSpPr>
        <p:spPr>
          <a:xfrm>
            <a:off x="838200" y="1825625"/>
            <a:ext cx="6747456" cy="4351338"/>
          </a:xfrm>
        </p:spPr>
        <p:txBody>
          <a:bodyPr>
            <a:normAutofit fontScale="77500" lnSpcReduction="20000"/>
          </a:bodyPr>
          <a:lstStyle/>
          <a:p>
            <a:r>
              <a:rPr lang="en-GB" dirty="0"/>
              <a:t>Sample imported with target and different features, which can be numerical or categorical</a:t>
            </a:r>
          </a:p>
          <a:p>
            <a:r>
              <a:rPr lang="en-GB" dirty="0"/>
              <a:t>Categorical feature:</a:t>
            </a:r>
          </a:p>
          <a:p>
            <a:pPr lvl="1"/>
            <a:r>
              <a:rPr lang="en-GB" dirty="0"/>
              <a:t>Calculate frequencies of target class per category</a:t>
            </a:r>
          </a:p>
          <a:p>
            <a:pPr lvl="1"/>
            <a:r>
              <a:rPr lang="en-GB" dirty="0"/>
              <a:t>Compute GINI per category</a:t>
            </a:r>
          </a:p>
          <a:p>
            <a:pPr lvl="1"/>
            <a:r>
              <a:rPr lang="en-GB" dirty="0"/>
              <a:t>Determine weight of each category and calculate total GINI</a:t>
            </a:r>
          </a:p>
          <a:p>
            <a:r>
              <a:rPr lang="en-GB" dirty="0"/>
              <a:t>Numerical feature:</a:t>
            </a:r>
          </a:p>
          <a:p>
            <a:pPr lvl="1"/>
            <a:r>
              <a:rPr lang="en-GB" dirty="0"/>
              <a:t>Each distinct value can be used as split → evaluate impurity for each possible split</a:t>
            </a:r>
          </a:p>
          <a:p>
            <a:pPr lvl="1"/>
            <a:r>
              <a:rPr lang="en-GB" dirty="0"/>
              <a:t>Create fictive split (bucket 1, bucket 2) at one value and calculate frequencies of target class per bucket</a:t>
            </a:r>
          </a:p>
          <a:p>
            <a:pPr lvl="1"/>
            <a:r>
              <a:rPr lang="en-GB" dirty="0"/>
              <a:t>Compute GINI per bucket, determine weight of each bucket and calculate total GINI</a:t>
            </a:r>
          </a:p>
          <a:p>
            <a:pPr lvl="1"/>
            <a:r>
              <a:rPr lang="en-GB" dirty="0"/>
              <a:t>These steps need to be done for each distinct value of numerical feature</a:t>
            </a:r>
          </a:p>
        </p:txBody>
      </p:sp>
      <p:pic>
        <p:nvPicPr>
          <p:cNvPr id="4" name="Grafik 3">
            <a:extLst>
              <a:ext uri="{FF2B5EF4-FFF2-40B4-BE49-F238E27FC236}">
                <a16:creationId xmlns:a16="http://schemas.microsoft.com/office/drawing/2014/main" id="{2BAD20F2-26CD-A74E-F03B-796EC4B424B3}"/>
              </a:ext>
            </a:extLst>
          </p:cNvPr>
          <p:cNvPicPr>
            <a:picLocks noChangeAspect="1"/>
          </p:cNvPicPr>
          <p:nvPr/>
        </p:nvPicPr>
        <p:blipFill>
          <a:blip r:embed="rId3"/>
          <a:stretch>
            <a:fillRect/>
          </a:stretch>
        </p:blipFill>
        <p:spPr>
          <a:xfrm>
            <a:off x="7761516" y="2347194"/>
            <a:ext cx="4216666" cy="3647635"/>
          </a:xfrm>
          <a:prstGeom prst="rect">
            <a:avLst/>
          </a:prstGeom>
        </p:spPr>
      </p:pic>
      <mc:AlternateContent xmlns:mc="http://schemas.openxmlformats.org/markup-compatibility/2006">
        <mc:Choice xmlns:a14="http://schemas.microsoft.com/office/drawing/2010/main" Requires="a14">
          <p:sp>
            <p:nvSpPr>
              <p:cNvPr id="3" name="Textfeld 2">
                <a:extLst>
                  <a:ext uri="{FF2B5EF4-FFF2-40B4-BE49-F238E27FC236}">
                    <a16:creationId xmlns:a16="http://schemas.microsoft.com/office/drawing/2014/main" id="{1101433A-05BE-B46B-24F6-B672C4001D4D}"/>
                  </a:ext>
                </a:extLst>
              </p:cNvPr>
              <p:cNvSpPr txBox="1"/>
              <p:nvPr/>
            </p:nvSpPr>
            <p:spPr>
              <a:xfrm>
                <a:off x="8423856" y="1396398"/>
                <a:ext cx="2128403" cy="87690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de-AT" b="0" i="1" smtClean="0">
                          <a:latin typeface="Cambria Math" panose="02040503050406030204" pitchFamily="18" charset="0"/>
                        </a:rPr>
                        <m:t>𝐺𝐼𝑁𝐼</m:t>
                      </m:r>
                      <m:r>
                        <a:rPr lang="de-AT" b="0" i="1" smtClean="0">
                          <a:latin typeface="Cambria Math" panose="02040503050406030204" pitchFamily="18" charset="0"/>
                        </a:rPr>
                        <m:t>=1 − </m:t>
                      </m:r>
                      <m:nary>
                        <m:naryPr>
                          <m:chr m:val="∑"/>
                          <m:ctrlPr>
                            <a:rPr lang="de-AT" b="0" i="1" smtClean="0">
                              <a:latin typeface="Cambria Math" panose="02040503050406030204" pitchFamily="18" charset="0"/>
                            </a:rPr>
                          </m:ctrlPr>
                        </m:naryPr>
                        <m:sub>
                          <m:r>
                            <m:rPr>
                              <m:brk m:alnAt="23"/>
                            </m:rPr>
                            <a:rPr lang="de-AT" b="0" i="1" smtClean="0">
                              <a:latin typeface="Cambria Math" panose="02040503050406030204" pitchFamily="18" charset="0"/>
                            </a:rPr>
                            <m:t>𝑖</m:t>
                          </m:r>
                          <m:r>
                            <a:rPr lang="de-AT" b="0" i="1" smtClean="0">
                              <a:latin typeface="Cambria Math" panose="02040503050406030204" pitchFamily="18" charset="0"/>
                            </a:rPr>
                            <m:t>=1</m:t>
                          </m:r>
                        </m:sub>
                        <m:sup>
                          <m:r>
                            <a:rPr lang="de-AT" b="0" i="1" smtClean="0">
                              <a:latin typeface="Cambria Math" panose="02040503050406030204" pitchFamily="18" charset="0"/>
                            </a:rPr>
                            <m:t>𝑘</m:t>
                          </m:r>
                        </m:sup>
                        <m:e>
                          <m:sSubSup>
                            <m:sSubSupPr>
                              <m:ctrlPr>
                                <a:rPr lang="de-AT" b="0" i="1" smtClean="0">
                                  <a:latin typeface="Cambria Math" panose="02040503050406030204" pitchFamily="18" charset="0"/>
                                </a:rPr>
                              </m:ctrlPr>
                            </m:sSubSupPr>
                            <m:e>
                              <m:r>
                                <a:rPr lang="de-AT" b="0" i="1" smtClean="0">
                                  <a:latin typeface="Cambria Math" panose="02040503050406030204" pitchFamily="18" charset="0"/>
                                </a:rPr>
                                <m:t>𝑝</m:t>
                              </m:r>
                            </m:e>
                            <m:sub>
                              <m:r>
                                <a:rPr lang="de-AT" b="0" i="1" smtClean="0">
                                  <a:latin typeface="Cambria Math" panose="02040503050406030204" pitchFamily="18" charset="0"/>
                                </a:rPr>
                                <m:t>𝑖</m:t>
                              </m:r>
                            </m:sub>
                            <m:sup>
                              <m:r>
                                <a:rPr lang="de-AT" b="0" i="1" smtClean="0">
                                  <a:latin typeface="Cambria Math" panose="02040503050406030204" pitchFamily="18" charset="0"/>
                                </a:rPr>
                                <m:t>2</m:t>
                              </m:r>
                            </m:sup>
                          </m:sSubSup>
                        </m:e>
                      </m:nary>
                    </m:oMath>
                  </m:oMathPara>
                </a14:m>
                <a:endParaRPr lang="en-GB" dirty="0"/>
              </a:p>
            </p:txBody>
          </p:sp>
        </mc:Choice>
        <mc:Fallback>
          <p:sp>
            <p:nvSpPr>
              <p:cNvPr id="3" name="Textfeld 2">
                <a:extLst>
                  <a:ext uri="{FF2B5EF4-FFF2-40B4-BE49-F238E27FC236}">
                    <a16:creationId xmlns:a16="http://schemas.microsoft.com/office/drawing/2014/main" id="{1101433A-05BE-B46B-24F6-B672C4001D4D}"/>
                  </a:ext>
                </a:extLst>
              </p:cNvPr>
              <p:cNvSpPr txBox="1">
                <a:spLocks noRot="1" noChangeAspect="1" noMove="1" noResize="1" noEditPoints="1" noAdjustHandles="1" noChangeArrowheads="1" noChangeShapeType="1" noTextEdit="1"/>
              </p:cNvSpPr>
              <p:nvPr/>
            </p:nvSpPr>
            <p:spPr>
              <a:xfrm>
                <a:off x="8423856" y="1396398"/>
                <a:ext cx="2128403" cy="876907"/>
              </a:xfrm>
              <a:prstGeom prst="rect">
                <a:avLst/>
              </a:prstGeom>
              <a:blipFill>
                <a:blip r:embed="rId4"/>
                <a:stretch>
                  <a:fillRect t="-91549" r="-7738" b="-145070"/>
                </a:stretch>
              </a:blipFill>
            </p:spPr>
            <p:txBody>
              <a:bodyPr/>
              <a:lstStyle/>
              <a:p>
                <a:r>
                  <a:rPr lang="en-GB">
                    <a:noFill/>
                  </a:rPr>
                  <a:t> </a:t>
                </a:r>
              </a:p>
            </p:txBody>
          </p:sp>
        </mc:Fallback>
      </mc:AlternateContent>
    </p:spTree>
    <p:extLst>
      <p:ext uri="{BB962C8B-B14F-4D97-AF65-F5344CB8AC3E}">
        <p14:creationId xmlns:p14="http://schemas.microsoft.com/office/powerpoint/2010/main" val="333308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0">
            <a:extLst>
              <a:ext uri="{FF2B5EF4-FFF2-40B4-BE49-F238E27FC236}">
                <a16:creationId xmlns:a16="http://schemas.microsoft.com/office/drawing/2014/main" id="{33416AF7-FA6C-0C2D-0731-A6145F56A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el 1">
            <a:extLst>
              <a:ext uri="{FF2B5EF4-FFF2-40B4-BE49-F238E27FC236}">
                <a16:creationId xmlns:a16="http://schemas.microsoft.com/office/drawing/2014/main" id="{94D55CD5-06E9-010D-04F4-1A422EBB8D27}"/>
              </a:ext>
            </a:extLst>
          </p:cNvPr>
          <p:cNvSpPr>
            <a:spLocks noGrp="1"/>
          </p:cNvSpPr>
          <p:nvPr>
            <p:ph type="title"/>
          </p:nvPr>
        </p:nvSpPr>
        <p:spPr>
          <a:xfrm>
            <a:off x="643467" y="321734"/>
            <a:ext cx="10905066" cy="1135737"/>
          </a:xfrm>
        </p:spPr>
        <p:txBody>
          <a:bodyPr>
            <a:normAutofit/>
          </a:bodyPr>
          <a:lstStyle/>
          <a:p>
            <a:r>
              <a:rPr lang="de-DE" sz="3600" b="1">
                <a:latin typeface="Calibri" panose="020F0502020204030204" pitchFamily="34" charset="0"/>
                <a:cs typeface="Calibri" panose="020F0502020204030204" pitchFamily="34" charset="0"/>
              </a:rPr>
              <a:t>Decision Tree Building Process</a:t>
            </a:r>
            <a:endParaRPr lang="de-DE" sz="3600" b="1" dirty="0">
              <a:latin typeface="Calibri" panose="020F0502020204030204" pitchFamily="34" charset="0"/>
              <a:cs typeface="Calibri" panose="020F0502020204030204" pitchFamily="34" charset="0"/>
            </a:endParaRPr>
          </a:p>
        </p:txBody>
      </p:sp>
      <p:grpSp>
        <p:nvGrpSpPr>
          <p:cNvPr id="24" name="Group 22">
            <a:extLst>
              <a:ext uri="{FF2B5EF4-FFF2-40B4-BE49-F238E27FC236}">
                <a16:creationId xmlns:a16="http://schemas.microsoft.com/office/drawing/2014/main" id="{2E21DB0B-E21A-A432-88F8-587685073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5" name="Isosceles Triangle 23">
              <a:extLst>
                <a:ext uri="{FF2B5EF4-FFF2-40B4-BE49-F238E27FC236}">
                  <a16:creationId xmlns:a16="http://schemas.microsoft.com/office/drawing/2014/main" id="{352C70EB-1867-D4CE-13B7-E8311E9B6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4">
              <a:extLst>
                <a:ext uri="{FF2B5EF4-FFF2-40B4-BE49-F238E27FC236}">
                  <a16:creationId xmlns:a16="http://schemas.microsoft.com/office/drawing/2014/main" id="{AD7CDB90-6848-F7F0-C485-A8032EBCB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7992A86-005B-A518-E00F-95862123D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5662A038-3DFC-9AEE-C74D-6BB1A4373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56B2D9A3-23D4-5DBC-5CD6-4FA534032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Datumsplatzhalter 3">
            <a:extLst>
              <a:ext uri="{FF2B5EF4-FFF2-40B4-BE49-F238E27FC236}">
                <a16:creationId xmlns:a16="http://schemas.microsoft.com/office/drawing/2014/main" id="{CC0B4E1B-657C-BDC8-F7B0-7A6C1F508F8E}"/>
              </a:ext>
            </a:extLst>
          </p:cNvPr>
          <p:cNvSpPr>
            <a:spLocks noGrp="1"/>
          </p:cNvSpPr>
          <p:nvPr>
            <p:ph type="dt" sz="half" idx="10"/>
          </p:nvPr>
        </p:nvSpPr>
        <p:spPr>
          <a:xfrm>
            <a:off x="838200" y="6356350"/>
            <a:ext cx="2743200" cy="365125"/>
          </a:xfrm>
        </p:spPr>
        <p:txBody>
          <a:bodyPr/>
          <a:lstStyle/>
          <a:p>
            <a:r>
              <a:rPr lang="de-DE"/>
              <a:t>Meikee Pagsinohin</a:t>
            </a:r>
            <a:endParaRPr lang="de-DE" dirty="0"/>
          </a:p>
        </p:txBody>
      </p:sp>
      <p:pic>
        <p:nvPicPr>
          <p:cNvPr id="31" name="Grafik 30">
            <a:extLst>
              <a:ext uri="{FF2B5EF4-FFF2-40B4-BE49-F238E27FC236}">
                <a16:creationId xmlns:a16="http://schemas.microsoft.com/office/drawing/2014/main" id="{401D114F-FC03-5E9A-1134-408F565032EE}"/>
              </a:ext>
            </a:extLst>
          </p:cNvPr>
          <p:cNvPicPr>
            <a:picLocks noChangeAspect="1"/>
          </p:cNvPicPr>
          <p:nvPr/>
        </p:nvPicPr>
        <p:blipFill>
          <a:blip r:embed="rId2"/>
          <a:stretch>
            <a:fillRect/>
          </a:stretch>
        </p:blipFill>
        <p:spPr>
          <a:xfrm>
            <a:off x="10846770" y="6015715"/>
            <a:ext cx="1014060" cy="520551"/>
          </a:xfrm>
          <a:prstGeom prst="rect">
            <a:avLst/>
          </a:prstGeom>
        </p:spPr>
      </p:pic>
      <p:sp>
        <p:nvSpPr>
          <p:cNvPr id="33" name="Inhaltsplatzhalter 2">
            <a:extLst>
              <a:ext uri="{FF2B5EF4-FFF2-40B4-BE49-F238E27FC236}">
                <a16:creationId xmlns:a16="http://schemas.microsoft.com/office/drawing/2014/main" id="{07693B98-1838-7B70-16F7-90372977E985}"/>
              </a:ext>
            </a:extLst>
          </p:cNvPr>
          <p:cNvSpPr>
            <a:spLocks noGrp="1"/>
          </p:cNvSpPr>
          <p:nvPr>
            <p:ph idx="1"/>
          </p:nvPr>
        </p:nvSpPr>
        <p:spPr>
          <a:xfrm>
            <a:off x="838201" y="1825625"/>
            <a:ext cx="6746399" cy="4351338"/>
          </a:xfrm>
        </p:spPr>
        <p:txBody>
          <a:bodyPr>
            <a:normAutofit/>
          </a:bodyPr>
          <a:lstStyle/>
          <a:p>
            <a:pPr marL="228600" lvl="1">
              <a:spcBef>
                <a:spcPts val="1000"/>
              </a:spcBef>
            </a:pPr>
            <a:r>
              <a:rPr lang="en-GB" sz="2200" dirty="0"/>
              <a:t>After GINIs of all features (numerical and categorical) was calculated, the split with the lowest GINI is selected as the next split if size of each data set is not too small</a:t>
            </a:r>
          </a:p>
          <a:p>
            <a:pPr marL="228600" lvl="1">
              <a:spcBef>
                <a:spcPts val="1000"/>
              </a:spcBef>
            </a:pPr>
            <a:r>
              <a:rPr lang="en-GB" sz="2200" dirty="0"/>
              <a:t>Process is repeated for all features until all splits end as leaves:</a:t>
            </a:r>
          </a:p>
          <a:p>
            <a:pPr marL="685800" lvl="2">
              <a:spcBef>
                <a:spcPts val="1000"/>
              </a:spcBef>
            </a:pPr>
            <a:r>
              <a:rPr lang="en-GB" sz="1900" dirty="0"/>
              <a:t>if GINI of next possible split is lower and size of each data set is not too small, then the split will be performed. No further split will be done, if resulting node is pure.</a:t>
            </a:r>
          </a:p>
          <a:p>
            <a:pPr marL="685800" lvl="2">
              <a:spcBef>
                <a:spcPts val="1000"/>
              </a:spcBef>
            </a:pPr>
            <a:r>
              <a:rPr lang="en-GB" sz="1900" dirty="0"/>
              <a:t>if GINI of next possible split is higher or size of one data set is too small, then the split will not be performed.</a:t>
            </a:r>
          </a:p>
          <a:p>
            <a:pPr marL="228600" lvl="1">
              <a:spcBef>
                <a:spcPts val="1000"/>
              </a:spcBef>
            </a:pPr>
            <a:r>
              <a:rPr lang="en-GB" sz="2200" dirty="0"/>
              <a:t>The most occurring target class or average value is the predicted value of the terminal node</a:t>
            </a:r>
          </a:p>
        </p:txBody>
      </p:sp>
      <p:sp>
        <p:nvSpPr>
          <p:cNvPr id="34" name="Textfeld 33">
            <a:extLst>
              <a:ext uri="{FF2B5EF4-FFF2-40B4-BE49-F238E27FC236}">
                <a16:creationId xmlns:a16="http://schemas.microsoft.com/office/drawing/2014/main" id="{FD62F6AB-51BB-DE6E-E6CF-564627CDC6BA}"/>
              </a:ext>
            </a:extLst>
          </p:cNvPr>
          <p:cNvSpPr txBox="1"/>
          <p:nvPr/>
        </p:nvSpPr>
        <p:spPr>
          <a:xfrm>
            <a:off x="11990231" y="1210614"/>
            <a:ext cx="184731" cy="369332"/>
          </a:xfrm>
          <a:prstGeom prst="rect">
            <a:avLst/>
          </a:prstGeom>
          <a:noFill/>
        </p:spPr>
        <p:txBody>
          <a:bodyPr wrap="none" rtlCol="0">
            <a:spAutoFit/>
          </a:bodyPr>
          <a:lstStyle/>
          <a:p>
            <a:endParaRPr lang="en-GB" dirty="0"/>
          </a:p>
        </p:txBody>
      </p:sp>
      <p:pic>
        <p:nvPicPr>
          <p:cNvPr id="3" name="Grafik 2">
            <a:extLst>
              <a:ext uri="{FF2B5EF4-FFF2-40B4-BE49-F238E27FC236}">
                <a16:creationId xmlns:a16="http://schemas.microsoft.com/office/drawing/2014/main" id="{BCCB827F-5A47-A71D-BEA6-970635487B38}"/>
              </a:ext>
            </a:extLst>
          </p:cNvPr>
          <p:cNvPicPr>
            <a:picLocks noChangeAspect="1"/>
          </p:cNvPicPr>
          <p:nvPr/>
        </p:nvPicPr>
        <p:blipFill>
          <a:blip r:embed="rId3"/>
          <a:stretch>
            <a:fillRect/>
          </a:stretch>
        </p:blipFill>
        <p:spPr>
          <a:xfrm>
            <a:off x="7425275" y="2547530"/>
            <a:ext cx="4672413" cy="2396109"/>
          </a:xfrm>
          <a:prstGeom prst="rect">
            <a:avLst/>
          </a:prstGeom>
        </p:spPr>
      </p:pic>
    </p:spTree>
    <p:extLst>
      <p:ext uri="{BB962C8B-B14F-4D97-AF65-F5344CB8AC3E}">
        <p14:creationId xmlns:p14="http://schemas.microsoft.com/office/powerpoint/2010/main" val="372295898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249</Words>
  <Application>Microsoft Macintosh PowerPoint</Application>
  <PresentationFormat>Breitbild</PresentationFormat>
  <Paragraphs>20</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Arial</vt:lpstr>
      <vt:lpstr>Calibri</vt:lpstr>
      <vt:lpstr>Calibri Light</vt:lpstr>
      <vt:lpstr>Cambria Math</vt:lpstr>
      <vt:lpstr>Office</vt:lpstr>
      <vt:lpstr>Decision Tree Building Process</vt:lpstr>
      <vt:lpstr>Decision Tree Building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Target</dc:title>
  <dc:creator>Pagsinohin, Meikee</dc:creator>
  <cp:lastModifiedBy>Pagsinohin, Meikee</cp:lastModifiedBy>
  <cp:revision>20</cp:revision>
  <dcterms:created xsi:type="dcterms:W3CDTF">2022-09-12T22:07:50Z</dcterms:created>
  <dcterms:modified xsi:type="dcterms:W3CDTF">2022-10-02T16:43:52Z</dcterms:modified>
</cp:coreProperties>
</file>