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"/>
  </p:notesMasterIdLst>
  <p:sldIdLst>
    <p:sldId id="261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3"/>
    <p:restoredTop sz="94672"/>
  </p:normalViewPr>
  <p:slideViewPr>
    <p:cSldViewPr snapToGrid="0">
      <p:cViewPr varScale="1">
        <p:scale>
          <a:sx n="86" d="100"/>
          <a:sy n="86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3976A-8676-6449-BBCF-F7F0D7BA2BF8}" type="datetimeFigureOut">
              <a:rPr lang="de-DE" smtClean="0"/>
              <a:t>26.09.22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C8D32-C4E7-1F4F-871A-6E189C14FD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2BE9-FE00-96A5-C98A-4893E624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E65EC-6FED-1D31-744D-41D1A1AF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79F4C-DF96-E8DF-C349-1B04280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A493-4134-0E46-A0CE-9E145D12F825}" type="datetime1">
              <a:rPr lang="de-AT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8A4A1-1ED3-CC8A-F24D-712BEC9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D873-2C1D-3EA3-66C2-E7ACBA2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30CB-DF17-EBC0-6CC1-893F7834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A9FAD-CA32-D4F8-1337-62A1EEAC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F386F-C793-AE52-6733-EE6A4AE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E357-9E2A-5642-92A6-3633D6A9D092}" type="datetime1">
              <a:rPr lang="de-AT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00747-E38E-7011-AD7E-3DE58C0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EB8CA-F780-D651-7EC6-3243BBD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A8C6A-2407-DE79-B9DE-C721C8E0B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DE4F0-1A05-83A4-B046-165F5A8F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8A619-AC6E-817C-6BA4-20E5FFF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8F5D-1B96-DA4E-8A41-4B7EADBF95A1}" type="datetime1">
              <a:rPr lang="de-AT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A36C-DD40-0C83-FF9E-66BC5F5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98912-0452-5ED3-29BE-B972E6E0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A58F2-A512-3C25-628A-AD641704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1CF6C-C443-21E9-36ED-1ADD346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5C348-434C-DB82-8322-16EE314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847-17A3-B440-A68A-9AF4BFCCF22F}" type="datetime1">
              <a:rPr lang="de-AT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B5B55-6C50-1393-9C89-7E386F7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B611B-8F1F-693F-963B-85644E6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9EBA7-26BD-BACE-DBD4-68940B3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8C119-9DB8-4CC8-EFEA-FEF233C0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02F8-0F5C-0AF4-8DCC-AFE43497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BDAB-FA3E-C949-AA72-8A6CD7CA0DB1}" type="datetime1">
              <a:rPr lang="de-AT" smtClean="0"/>
              <a:t>26.09.22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CDE82-3149-C033-3E17-1ADBCAA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D4235-7981-A443-EFCA-9086F6BE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0110-31C2-8C23-0C38-500C5158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387C-56DC-EEDF-3720-140C05E8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7FDD3-EF85-83BA-9077-6EFDBABE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472B4-D94F-2A99-6E55-2F3D9CBB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BE84-7937-3B41-877B-CC673EE5F7F7}" type="datetime1">
              <a:rPr lang="de-AT" smtClean="0"/>
              <a:t>26.09.22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7AB1B1-F853-DC18-2D5B-8BFA7840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371417-0D65-0169-D0E6-E18FBBA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1606-C2D7-B1AB-8AB0-264AA6A7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6DE89-F9E4-5E3F-88B5-814B957F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6EA034-4ECA-CCDC-4AC9-0A148322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9DE772-D366-A854-4B5C-494F2772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A4BDC-0DDA-9A6B-5C6E-AE96B2BFA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FE75D5-4C5A-17E3-6B1C-7CE3A631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1F12-6EA4-074E-A3E3-93BFE91A24F2}" type="datetime1">
              <a:rPr lang="de-AT" smtClean="0"/>
              <a:t>26.09.22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A8D762-C5BB-F794-72D1-A3CD059E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0F8DF3-A703-6B90-F6CA-DC77D11E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D3B5-63C6-D9EB-1671-FBC4379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85AB47-D079-3D82-61E4-4A1A9384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B94F-391B-E245-9CF0-46654541FC26}" type="datetime1">
              <a:rPr lang="de-AT" smtClean="0"/>
              <a:t>26.09.22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C13F15-610D-7210-C88F-EE630FD1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72E38-44E8-4B19-FD3A-C3107B26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1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4E47A-B7EF-02BC-9663-BE456C31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DE6C-8537-8D46-B818-A68E9D4CE350}" type="datetime1">
              <a:rPr lang="de-AT" smtClean="0"/>
              <a:t>26.09.22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A858CE-A9CD-FE5C-495B-038FD2D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EE94B-2042-904C-49F5-5513930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53690-F184-0FBC-B853-5C1FC17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E4C4B-4A36-2BA9-1222-80A43E5C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4B611-B97A-0E86-F1F2-6CDF2F7E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DA8E2-D88D-79FC-89FF-65781D2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375F-1DAB-3544-8BAF-355B6000660A}" type="datetime1">
              <a:rPr lang="de-AT" smtClean="0"/>
              <a:t>26.09.22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FA1DF-6504-0E2B-76A2-6E62E40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Meikee Pagsinohin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44749-02C7-37DB-987E-188049B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97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B1D7-C27F-9595-9EA3-0087D06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8E050C-066F-EB47-9672-FE3CA81A6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33CF0-72EE-0EA6-6E90-A2BE6082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6C1D4-777B-E7E8-68DF-B2C251F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FD8B-4E0C-DB4D-84D5-7763319DDC57}" type="datetime1">
              <a:rPr lang="de-AT" smtClean="0"/>
              <a:t>26.09.22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53E3A-3EC3-791D-21F6-69DA97C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Meikee Pagsinohin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AD2DE-C125-6029-6083-6B59FAC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48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2AC0DF-51BD-B6BD-266F-4C8E375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4337C-E627-0B34-549C-5CE25A82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D5FA-EE6F-3908-4407-89E544E90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879B-E896-874C-B399-F833B90F3BEE}" type="datetime1">
              <a:rPr lang="de-AT" smtClean="0"/>
              <a:t>26.09.22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D3F6B-A2EE-27F5-1F3F-147F84092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Meikee Pagsinohin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92AE9-3A3F-2B53-A3D0-20834B0A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1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Data Handling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4285936-78A4-697D-0633-C0077860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Meikee Pagsinohin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307016D-E892-8D19-7FBD-51DE9385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770" y="6015715"/>
            <a:ext cx="1014060" cy="520551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043FDB-671D-21E3-BFDD-6940863D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an AI model can be trained, the data must be prepared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task usually takes the most time and is the most important part, else the result will be incorrect/biased (“garbage in, garbage out”)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must be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first to detect any errors: summary statistics, distribution plot, box plot, etc.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one might ask an expert to determine erroneous data entries (implausible values)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 include: 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and mixed NULL-values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data entries, especially for categorical attributes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 data: character values in numerical variable and v.v.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delimiters: semi-colon instead of comma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decimal points: comma instead of dot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 not correctly split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head- and footnote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duplicated rows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wrong datatype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switched month and date</a:t>
            </a:r>
            <a:endParaRPr lang="de-A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578A3C-7555-D5BF-A020-B150C290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719" y="2775471"/>
            <a:ext cx="1674102" cy="28526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9E89CA-6039-655F-1720-6C2A1170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178" y="3537242"/>
            <a:ext cx="2479362" cy="20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0">
            <a:extLst>
              <a:ext uri="{FF2B5EF4-FFF2-40B4-BE49-F238E27FC236}">
                <a16:creationId xmlns:a16="http://schemas.microsoft.com/office/drawing/2014/main" id="{33416AF7-FA6C-0C2D-0731-A6145F56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94D55CD5-06E9-010D-04F4-1A422EBB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Class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imbalance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2E21DB0B-E21A-A432-88F8-58768507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3">
              <a:extLst>
                <a:ext uri="{FF2B5EF4-FFF2-40B4-BE49-F238E27FC236}">
                  <a16:creationId xmlns:a16="http://schemas.microsoft.com/office/drawing/2014/main" id="{352C70EB-1867-D4CE-13B7-E8311E9B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D7CDB90-6848-F7F0-C485-A8032EBCB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992A86-005B-A518-E00F-95862123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62A038-3DFC-9AEE-C74D-6BB1A4373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6B2D9A3-23D4-5DBC-5CD6-4FA53403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CC0B4E1B-657C-BDC8-F7B0-7A6C1F50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Meikee Pagsinohin</a:t>
            </a:r>
            <a:endParaRPr lang="de-DE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01D114F-FC03-5E9A-1134-408F5650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770" y="6015715"/>
            <a:ext cx="1014060" cy="520551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07693B98-1838-7B70-16F7-90372977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can be detected by visually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distribution plot or box plot, calculating the quantiles and consulting with an expert</a:t>
            </a:r>
          </a:p>
          <a:p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Missing, invalid data entries and outliers might be:</a:t>
            </a:r>
          </a:p>
          <a:p>
            <a:pPr lvl="1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Investigated: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source to fill in or correct the values</a:t>
            </a:r>
          </a:p>
          <a:p>
            <a:pPr lvl="1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Removed: complete data entry or column</a:t>
            </a:r>
          </a:p>
          <a:p>
            <a:pPr lvl="1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Imputed: median/mean impute,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Imputer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Imbalance: If one target class is underrepresented in data, it can lead to a biased model - possible solutions:</a:t>
            </a:r>
          </a:p>
          <a:p>
            <a:pPr lvl="1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number of data entries for minority class by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 more data</a:t>
            </a:r>
          </a:p>
          <a:p>
            <a:pPr lvl="2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bootstrapping: draw random sample with replacement from each class </a:t>
            </a:r>
          </a:p>
          <a:p>
            <a:pPr lvl="2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 method: artificially create same sized samples per class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Decrease number of data entries for majority class by using only subsample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D62F6AB-51BB-DE6E-E6CF-564627CDC6BA}"/>
              </a:ext>
            </a:extLst>
          </p:cNvPr>
          <p:cNvSpPr txBox="1"/>
          <p:nvPr/>
        </p:nvSpPr>
        <p:spPr>
          <a:xfrm>
            <a:off x="11990231" y="1210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9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Macintosh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Data Handling</vt:lpstr>
      <vt:lpstr>Missing data, Class imbalance,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Features, Target</dc:title>
  <dc:creator>Pagsinohin, Meikee</dc:creator>
  <cp:lastModifiedBy>Pagsinohin, Meikee</cp:lastModifiedBy>
  <cp:revision>20</cp:revision>
  <cp:lastPrinted>2022-09-26T21:11:58Z</cp:lastPrinted>
  <dcterms:created xsi:type="dcterms:W3CDTF">2022-09-12T22:07:50Z</dcterms:created>
  <dcterms:modified xsi:type="dcterms:W3CDTF">2022-09-26T21:12:02Z</dcterms:modified>
</cp:coreProperties>
</file>