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9C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733-58F0-4996-A921-8851AABEE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77D4-C737-442F-89C5-2095B828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38D1-9764-4F5A-8037-793769C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4709-9D63-40FC-8DB7-6EB81D2E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DFE7-1873-479F-B61A-36366558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95F-89FE-4D7D-8225-4478D640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1547-740C-42CB-9D5E-153CDBDE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ABAA-85BB-4EE5-B72E-D06E8DEF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7033-6D1D-4C17-BA02-E2F104EE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186-7F1E-4F39-9DFD-922418AD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C3AB-50C3-4EAE-937E-D7108BA2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7BE5-5E67-40B7-9EFB-484F115E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7958-C0FE-48E8-BBAC-26EEB2A7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0F34-F23F-4C42-930F-106521E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0095-B8AE-445E-BBF7-A7DADB0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7586-4A85-4773-AD91-320F8B09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2CDD-08F2-4932-8AE3-39530BBB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BDD1-D7F9-4056-9230-43ADDD03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F33D-5E67-4C86-9E7C-EAFA30AD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E4CF-2957-4E80-8783-BC66588D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1BB5-9DF6-434F-B9D6-5A6FB86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305E-1F7A-4EA7-9499-CA329079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A037-DFCD-42E0-8ACA-817FE797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A58C-0F25-4032-AA56-2A34E39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1DCE-5D3A-4E20-A314-D958E8B2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77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5283-D0EC-43EF-9B7F-F7166C5E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FAA7-B909-4F59-9561-C8C1453E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6FCB7-92EC-41E0-8340-B036696B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AFE86-AB80-4C47-9ED6-3B240BFB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4DF4-1AB7-43B7-B7FF-5D957480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0B480-EFF6-4FF3-8647-4C70AAEA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28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5B33-1EEE-442F-9DDA-9FDCC3A3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1A2B-DE62-48FA-92F5-06F2F64B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8CE97-66BF-4BE2-8979-97D75DF0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0DB10-3711-40E8-987D-B626C57B6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7E53-CE9D-48BF-A00A-6163DA06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30A14-1CBC-4757-AF65-0D97255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C67DD-2AB1-4539-AE30-86158D42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02FCC-0749-429E-A0E7-E59D69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5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BB7D-9D84-410A-8DBA-D5DA59ED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22D4-FC72-4081-90AF-1EFF1C5E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CAC8B-4503-47FC-BBEF-D6778A72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54D7A-4CC7-440B-AD1D-116210D7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8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933F8-F6C4-4E16-9673-6D4D43CA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79560-B1AD-4D48-8473-3CDEE0F8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3077-8A24-4659-A4D5-6D1894C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98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A58-C1E3-44E1-94DC-9169542F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613D-67F7-4AD7-98A0-AB38A56C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475CF-47B6-40C9-88E2-04277832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6E20F-B6F5-4810-A4F3-8F030A5A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F0E9-85E1-49FB-9EE2-1A4A21E1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99595-24F1-4CD5-8E7D-8DF7849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9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650-B14A-452C-9AB7-5F994DD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4A2B5-BE8E-47A1-A271-052BA0D65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BF6C-E57C-46EF-B540-B54F317A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68B92-9FD9-4A68-B9A6-76C871F9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7F5D-C0C7-4031-BCE9-756430C1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9519-4CC1-4C23-B5E7-C80EAA7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770A2-E237-4D68-9B3D-90E30490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B2AAD-E5BB-4994-B0C1-940D26EB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D029-9FC0-4103-A243-7928364AD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E541-9E97-459A-992A-D069E1294A5A}" type="datetimeFigureOut">
              <a:rPr lang="en-GB" smtClean="0"/>
              <a:t>2021-03-25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D0E7-07EF-4E61-983B-6F1BE5254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F24D-D1BF-41C8-ACA2-49B7185CC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DF39-4849-4354-BDC1-23F1EB919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3C3DF3-1AE3-4E3E-9CDE-FA0475F8643F}"/>
              </a:ext>
            </a:extLst>
          </p:cNvPr>
          <p:cNvGrpSpPr/>
          <p:nvPr/>
        </p:nvGrpSpPr>
        <p:grpSpPr>
          <a:xfrm>
            <a:off x="857199" y="919673"/>
            <a:ext cx="2456122" cy="2509327"/>
            <a:chOff x="1014515" y="2213437"/>
            <a:chExt cx="2456122" cy="2509327"/>
          </a:xfrm>
        </p:grpSpPr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6016FCD3-B0A4-4755-8C47-FC7AD253F355}"/>
                </a:ext>
              </a:extLst>
            </p:cNvPr>
            <p:cNvSpPr/>
            <p:nvPr/>
          </p:nvSpPr>
          <p:spPr>
            <a:xfrm>
              <a:off x="1455174" y="2315103"/>
              <a:ext cx="1574804" cy="1499813"/>
            </a:xfrm>
            <a:prstGeom prst="pent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4242D0-B2C9-499F-8D9E-591249954486}"/>
                </a:ext>
              </a:extLst>
            </p:cNvPr>
            <p:cNvCxnSpPr>
              <a:cxnSpLocks/>
              <a:stCxn id="10" idx="2"/>
              <a:endCxn id="10" idx="5"/>
            </p:cNvCxnSpPr>
            <p:nvPr/>
          </p:nvCxnSpPr>
          <p:spPr>
            <a:xfrm flipV="1">
              <a:off x="1755936" y="2887979"/>
              <a:ext cx="1274040" cy="9269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3B8BE9-DD17-4184-BA9B-E14A4F9B0FCE}"/>
                </a:ext>
              </a:extLst>
            </p:cNvPr>
            <p:cNvCxnSpPr>
              <a:cxnSpLocks/>
              <a:stCxn id="10" idx="5"/>
              <a:endCxn id="10" idx="1"/>
            </p:cNvCxnSpPr>
            <p:nvPr/>
          </p:nvCxnSpPr>
          <p:spPr>
            <a:xfrm flipH="1">
              <a:off x="1455176" y="2887979"/>
              <a:ext cx="15748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8AE9FF5-3310-44DD-9942-7AFAA3F26057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 flipH="1">
              <a:off x="1755936" y="2315103"/>
              <a:ext cx="486640" cy="1499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A930D9-8B21-4EA6-A069-77787AC05687}"/>
                </a:ext>
              </a:extLst>
            </p:cNvPr>
            <p:cNvGrpSpPr/>
            <p:nvPr/>
          </p:nvGrpSpPr>
          <p:grpSpPr>
            <a:xfrm>
              <a:off x="1333254" y="2213437"/>
              <a:ext cx="1809789" cy="1723399"/>
              <a:chOff x="1333254" y="2213437"/>
              <a:chExt cx="1809789" cy="172339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75A723B-1053-4F32-805E-87870032A3DC}"/>
                  </a:ext>
                </a:extLst>
              </p:cNvPr>
              <p:cNvSpPr/>
              <p:nvPr/>
            </p:nvSpPr>
            <p:spPr>
              <a:xfrm>
                <a:off x="2120656" y="2213437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4DB06A6-D838-495D-A0C2-E34A34DB6E60}"/>
                  </a:ext>
                </a:extLst>
              </p:cNvPr>
              <p:cNvSpPr/>
              <p:nvPr/>
            </p:nvSpPr>
            <p:spPr>
              <a:xfrm>
                <a:off x="1333254" y="2761290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CE6207-3EDB-439F-8913-23A7D90C460D}"/>
                  </a:ext>
                </a:extLst>
              </p:cNvPr>
              <p:cNvSpPr/>
              <p:nvPr/>
            </p:nvSpPr>
            <p:spPr>
              <a:xfrm>
                <a:off x="2634714" y="3692996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537379C-C597-4EA2-A4F5-024267AC8894}"/>
                  </a:ext>
                </a:extLst>
              </p:cNvPr>
              <p:cNvSpPr/>
              <p:nvPr/>
            </p:nvSpPr>
            <p:spPr>
              <a:xfrm>
                <a:off x="1619371" y="3692996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D1D7C8F-70D7-4C62-8923-D394056FC454}"/>
                  </a:ext>
                </a:extLst>
              </p:cNvPr>
              <p:cNvSpPr/>
              <p:nvPr/>
            </p:nvSpPr>
            <p:spPr>
              <a:xfrm>
                <a:off x="2899203" y="2761290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0DDBB-45C5-4C24-8A93-1BA680CC141F}"/>
                </a:ext>
              </a:extLst>
            </p:cNvPr>
            <p:cNvSpPr txBox="1"/>
            <p:nvPr/>
          </p:nvSpPr>
          <p:spPr>
            <a:xfrm>
              <a:off x="1014515" y="3799434"/>
              <a:ext cx="24561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>
                  <a:ln>
                    <a:solidFill>
                      <a:schemeClr val="accent1"/>
                    </a:solidFill>
                  </a:ln>
                  <a:solidFill>
                    <a:schemeClr val="accent5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DARKO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695947-51A2-4693-80A7-071BFF4161E0}"/>
              </a:ext>
            </a:extLst>
          </p:cNvPr>
          <p:cNvGrpSpPr/>
          <p:nvPr/>
        </p:nvGrpSpPr>
        <p:grpSpPr>
          <a:xfrm>
            <a:off x="4236916" y="603370"/>
            <a:ext cx="7783695" cy="2844718"/>
            <a:chOff x="4236916" y="603370"/>
            <a:chExt cx="7783695" cy="28447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551437-D511-45EA-9626-68B63257E1BD}"/>
                </a:ext>
              </a:extLst>
            </p:cNvPr>
            <p:cNvGrpSpPr/>
            <p:nvPr/>
          </p:nvGrpSpPr>
          <p:grpSpPr>
            <a:xfrm>
              <a:off x="4236916" y="603370"/>
              <a:ext cx="7783695" cy="2215991"/>
              <a:chOff x="1333254" y="1897134"/>
              <a:chExt cx="7783695" cy="2215991"/>
            </a:xfrm>
          </p:grpSpPr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7B32345F-CF0E-4DA9-9691-BA09CF7D4BFB}"/>
                  </a:ext>
                </a:extLst>
              </p:cNvPr>
              <p:cNvSpPr/>
              <p:nvPr/>
            </p:nvSpPr>
            <p:spPr>
              <a:xfrm>
                <a:off x="1455174" y="2315103"/>
                <a:ext cx="1574804" cy="1499813"/>
              </a:xfrm>
              <a:prstGeom prst="pentag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9B93906-D326-43F6-90D7-F214FF9906A3}"/>
                  </a:ext>
                </a:extLst>
              </p:cNvPr>
              <p:cNvCxnSpPr>
                <a:cxnSpLocks/>
                <a:stCxn id="15" idx="2"/>
                <a:endCxn id="15" idx="5"/>
              </p:cNvCxnSpPr>
              <p:nvPr/>
            </p:nvCxnSpPr>
            <p:spPr>
              <a:xfrm flipV="1">
                <a:off x="1755936" y="2887979"/>
                <a:ext cx="1274040" cy="92693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65F632-3C77-49F8-98F4-890C7F9D9929}"/>
                  </a:ext>
                </a:extLst>
              </p:cNvPr>
              <p:cNvCxnSpPr>
                <a:cxnSpLocks/>
                <a:stCxn id="15" idx="5"/>
                <a:endCxn id="15" idx="1"/>
              </p:cNvCxnSpPr>
              <p:nvPr/>
            </p:nvCxnSpPr>
            <p:spPr>
              <a:xfrm flipH="1">
                <a:off x="1455176" y="2887979"/>
                <a:ext cx="15748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56915B-7E0B-484F-AD5C-E5F4AD3732F1}"/>
                  </a:ext>
                </a:extLst>
              </p:cNvPr>
              <p:cNvCxnSpPr>
                <a:cxnSpLocks/>
                <a:stCxn id="15" idx="0"/>
                <a:endCxn id="15" idx="2"/>
              </p:cNvCxnSpPr>
              <p:nvPr/>
            </p:nvCxnSpPr>
            <p:spPr>
              <a:xfrm flipH="1">
                <a:off x="1755936" y="2315103"/>
                <a:ext cx="486640" cy="149980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92E8895-8CC2-4589-91C3-AD9439371FB3}"/>
                  </a:ext>
                </a:extLst>
              </p:cNvPr>
              <p:cNvGrpSpPr/>
              <p:nvPr/>
            </p:nvGrpSpPr>
            <p:grpSpPr>
              <a:xfrm>
                <a:off x="1333254" y="2213437"/>
                <a:ext cx="1809789" cy="1723399"/>
                <a:chOff x="1333254" y="2213437"/>
                <a:chExt cx="1809789" cy="172339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19CBB5B-F5BE-42BE-8AF5-0417E6454830}"/>
                    </a:ext>
                  </a:extLst>
                </p:cNvPr>
                <p:cNvSpPr/>
                <p:nvPr/>
              </p:nvSpPr>
              <p:spPr>
                <a:xfrm>
                  <a:off x="2120656" y="2213437"/>
                  <a:ext cx="243840" cy="24384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1DDADC2-8E46-4348-A5D6-2FF119531C7B}"/>
                    </a:ext>
                  </a:extLst>
                </p:cNvPr>
                <p:cNvSpPr/>
                <p:nvPr/>
              </p:nvSpPr>
              <p:spPr>
                <a:xfrm>
                  <a:off x="1333254" y="2761290"/>
                  <a:ext cx="243840" cy="24384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007FD7A-E07A-46B2-BB46-D6635F353AEF}"/>
                    </a:ext>
                  </a:extLst>
                </p:cNvPr>
                <p:cNvSpPr/>
                <p:nvPr/>
              </p:nvSpPr>
              <p:spPr>
                <a:xfrm>
                  <a:off x="2634714" y="3692996"/>
                  <a:ext cx="243840" cy="24384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CFE5EBA-5898-4636-B2A8-5BD151FC7EA5}"/>
                    </a:ext>
                  </a:extLst>
                </p:cNvPr>
                <p:cNvSpPr/>
                <p:nvPr/>
              </p:nvSpPr>
              <p:spPr>
                <a:xfrm>
                  <a:off x="1619371" y="3692996"/>
                  <a:ext cx="243840" cy="24384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547CDF0-8D12-4312-AD44-7E5C554223D1}"/>
                    </a:ext>
                  </a:extLst>
                </p:cNvPr>
                <p:cNvSpPr/>
                <p:nvPr/>
              </p:nvSpPr>
              <p:spPr>
                <a:xfrm>
                  <a:off x="2899203" y="2761290"/>
                  <a:ext cx="243840" cy="24384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A60EA6-65FF-4125-B261-07CA1E5F0A80}"/>
                  </a:ext>
                </a:extLst>
              </p:cNvPr>
              <p:cNvSpPr txBox="1"/>
              <p:nvPr/>
            </p:nvSpPr>
            <p:spPr>
              <a:xfrm>
                <a:off x="3132618" y="1897134"/>
                <a:ext cx="5984331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3800" dirty="0">
                    <a:ln>
                      <a:solidFill>
                        <a:schemeClr val="accent1"/>
                      </a:solidFill>
                    </a:ln>
                    <a:solidFill>
                      <a:schemeClr val="accent5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DARKO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190E5-DCFA-4833-819B-994AE9F16C4E}"/>
                </a:ext>
              </a:extLst>
            </p:cNvPr>
            <p:cNvSpPr txBox="1"/>
            <p:nvPr/>
          </p:nvSpPr>
          <p:spPr>
            <a:xfrm>
              <a:off x="4315573" y="2740202"/>
              <a:ext cx="76306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000" b="1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D</a:t>
              </a:r>
              <a:r>
                <a:rPr lang="en-GB" sz="4000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ay-</a:t>
              </a:r>
              <a:r>
                <a:rPr lang="en-GB" sz="4000" b="1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  <a:r>
                <a:rPr lang="en-GB" sz="4000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head Ma</a:t>
              </a:r>
              <a:r>
                <a:rPr lang="en-GB" sz="4000" b="1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rk</a:t>
              </a:r>
              <a:r>
                <a:rPr lang="en-GB" sz="4000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et </a:t>
              </a:r>
              <a:r>
                <a:rPr lang="en-GB" sz="4000" b="1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</a:t>
              </a:r>
              <a:r>
                <a:rPr lang="en-GB" sz="4000" dirty="0">
                  <a:ln>
                    <a:solidFill>
                      <a:srgbClr val="4D79C7"/>
                    </a:solidFill>
                  </a:ln>
                  <a:solidFill>
                    <a:srgbClr val="5B9BD5"/>
                  </a:solidFill>
                  <a:effectLst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ptimisation</a:t>
              </a:r>
              <a:endParaRPr lang="en-GB" sz="4000" dirty="0">
                <a:ln>
                  <a:solidFill>
                    <a:srgbClr val="4D79C7"/>
                  </a:solidFill>
                </a:ln>
                <a:solidFill>
                  <a:srgbClr val="5B9BD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Matija Pavičević</dc:creator>
  <cp:lastModifiedBy>Matija Pavičević</cp:lastModifiedBy>
  <cp:revision>5</cp:revision>
  <dcterms:created xsi:type="dcterms:W3CDTF">2021-03-25T13:52:56Z</dcterms:created>
  <dcterms:modified xsi:type="dcterms:W3CDTF">2021-03-25T15:57:39Z</dcterms:modified>
</cp:coreProperties>
</file>