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182E-9960-AA0F-00C0-FBB6FD0B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59D49-1367-FD8A-FBC1-F1A5DBD75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C79F-798A-BB5C-E6D7-13744F5D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77D9-1EF2-7E9B-2B12-F917F548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8FDF-1E28-487C-EE6C-00684344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29F8-6AE0-3A39-190C-BFCA35D5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B7EA1-6558-93DE-4302-3CAAE1C3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6C9B-5649-CC4D-333D-BC8653F2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34EF-4209-FD3A-917A-298A34B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724B-F889-6950-2C79-CD7168FB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CD67-A38B-F469-7534-65DE7736E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20213-7C8D-5CBD-79AB-D070F0B0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01DB-045F-173E-5706-04B4824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8B13-8C34-C174-6143-7BD3D4F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78FB-91F1-93EC-2E2F-78F224FD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DFA1-309B-14A4-B6B9-0761A833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F679-38E1-88E2-A88A-8ADC6417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C3E8-1D62-015E-7A11-36E982DB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8BF6-BE19-7A8A-5E27-7A69640A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21B2-A4B8-CD3A-A5FF-D0B50B27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F0A7-5C15-F239-B30F-C167F2AE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CAE0-2885-8BDE-C8D6-341CEA07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DFC5-98C4-947F-DC72-D19CCC8C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B641-961F-DC02-F5A0-83C9454E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2AF1-CB5F-A952-FD36-2602562F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AB1A-19DD-DBAD-2874-7CA339F7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651E-4E55-2BB4-3BA6-4F8C8A009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ECE0-DE27-4F7C-6F5A-10CA14EB2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FF255-30F8-B65E-6892-4B04360B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DEBE-4601-273D-EF59-4A1006FF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C76C-ABBA-2C04-AD65-44B0C1B0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C856-0C8D-5D9C-AAE2-0ACEAF3C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4BDA-7CED-5FC4-1F46-E298E82A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A7698-73B7-2F5B-9AD4-5B70CFB5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D3B88-800A-3DED-16F8-BF3854E1F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2A0F7-F44C-A54C-252F-9A69FD0B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B341-76BF-016B-5567-9DDF5C1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DA250-A8FA-AA73-460D-99C9E3C7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7A75-2FB0-3C4F-4802-1386A9A0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131-9521-6A25-5CFD-0BBFD8E4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B77E-ABB7-1B34-0594-CB9B8709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9FF70-D870-48E5-3036-331A5CB6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F5BC-7541-5A26-C8D7-BEE1917C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F65A2-816E-BC82-200A-C6D8FD1C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A7E18-8C28-EE16-4BA3-630E1DC4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DA66-079B-33A9-C242-D58426DC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4ED-51FF-370F-4B10-AB1252CA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6859-ECB3-E482-BB49-53962D1E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797B5-08A2-63AB-E386-B8235B69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495C9-1CC9-E300-81D3-D706A4C4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6239-4C61-AE39-1864-4C06999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293B-5721-9401-DC98-0F7D2279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33B6-77D9-095D-7B61-00884ACC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34807-136F-EE75-3652-FBB55DE1F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134E-051F-BEA9-49C2-6B36FF38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9A647-CFC1-7C8F-028C-EFDBE83B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DC1D-A3CD-A641-2527-29BE24BD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EEFA4-90C4-874D-B68C-021794E9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B007-114C-A566-C815-4D478CA3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9E76-CCA8-C9EE-5BC5-C3D6F727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DB1B-E5C3-4D9A-F4C5-75813032C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0998-FED3-482D-B4F0-F3020058FAC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E634-0F63-9DCA-E10C-435645BAD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80CC-C65E-1DC2-93B3-EBC93BBA1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28372-5E3E-40F6-91AC-EF66E062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96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dharmpal singh</dc:creator>
  <cp:lastModifiedBy>dharmpal singh</cp:lastModifiedBy>
  <cp:revision>1</cp:revision>
  <dcterms:created xsi:type="dcterms:W3CDTF">2023-10-07T17:17:12Z</dcterms:created>
  <dcterms:modified xsi:type="dcterms:W3CDTF">2023-10-19T08:53:32Z</dcterms:modified>
</cp:coreProperties>
</file>