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58" r:id="rId7"/>
    <p:sldId id="263" r:id="rId8"/>
    <p:sldId id="259" r:id="rId9"/>
    <p:sldId id="257" r:id="rId10"/>
    <p:sldId id="264" r:id="rId11"/>
    <p:sldId id="261" r:id="rId12"/>
    <p:sldId id="260" r:id="rId13"/>
  </p:sldIdLst>
  <p:sldSz cx="9144000" cy="6858000" type="screen4x3"/>
  <p:notesSz cx="6934200" cy="92329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ABC000-4409-0F20-1052-425F28998A8D}" name="Michelle Pedrazas" initials="MP" userId="S::MPedrazas@intera.com::b1f0ad8e-2d96-43aa-836e-b1000beadbd7" providerId="AD"/>
  <p188:author id="{00439B47-691F-3151-D616-195D7558F151}" name="Hai Pham" initials="HP" userId="S::HPham@intera.com::faa3b201-b287-40ad-8e8a-9569e26b4572" providerId="AD"/>
  <p188:author id="{C62A405D-5CC5-0732-1D87-E0A7F8BA339A}" name="Sarah Wigginton" initials="SW" userId="S::swigginton@intera.com::b99a7276-9a13-469d-ae49-eca342d760d7" providerId="AD"/>
  <p188:author id="{3A302362-495C-4A53-C406-B8DD7F61C1E7}" name="Greg Ruskauff" initials="GR" userId="S::GRuskauff@intera.com::c34bc492-3577-4cce-80fc-4a3aa9d4152c" providerId="AD"/>
  <p188:author id="{D6596E82-01FF-E4C5-5AA2-AEF38CD4F6DF}" name="Robin Weatherl" initials="RW" userId="S::RWeatherl@intera.com::c01334b9-f92e-4562-a555-cf7b6d608e89" providerId="AD"/>
  <p188:author id="{705ABEF3-6283-F1F3-5829-D8D2A8C83EB7}" name="Greg Ruskauff" initials="GR" userId="S::gruskauff@intera.com::c34bc492-3577-4cce-80fc-4a3aa9d4152c" providerId="AD"/>
  <p188:author id="{724D1AF7-361B-5EE2-3DE7-BA723B95DC22}" name="Robin Weatherl" initials="RW" userId="S::rweatherl@intera.com::c01334b9-f92e-4562-a555-cf7b6d608e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Ruskauff" initials="GR" lastIdx="1" clrIdx="0">
    <p:extLst>
      <p:ext uri="{19B8F6BF-5375-455C-9EA6-DF929625EA0E}">
        <p15:presenceInfo xmlns:p15="http://schemas.microsoft.com/office/powerpoint/2012/main" userId="S::GRuskauff@intera.com::c34bc492-3577-4cce-80fc-4a3aa9d415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CC"/>
    <a:srgbClr val="8C3FC5"/>
    <a:srgbClr val="00FF00"/>
    <a:srgbClr val="BC5908"/>
    <a:srgbClr val="00406C"/>
    <a:srgbClr val="00CC00"/>
    <a:srgbClr val="0C436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52" autoAdjust="0"/>
  </p:normalViewPr>
  <p:slideViewPr>
    <p:cSldViewPr snapToGrid="0">
      <p:cViewPr>
        <p:scale>
          <a:sx n="112" d="100"/>
          <a:sy n="112" d="100"/>
        </p:scale>
        <p:origin x="610" y="-7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CE756E5C-C80C-476F-A19B-5E38AC51A81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524FDB0A-4C87-42E9-A54A-0A383403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901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8597DD6-7797-4E6E-893B-EF2E2D62BFDF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D64B180E-5371-415E-9B38-C1ACA7514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537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B180E-5371-415E-9B38-C1ACA7514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50513"/>
            <a:ext cx="7772400" cy="1158880"/>
          </a:xfrm>
        </p:spPr>
        <p:txBody>
          <a:bodyPr/>
          <a:lstStyle>
            <a:lvl1pPr algn="ctr">
              <a:defRPr>
                <a:solidFill>
                  <a:srgbClr val="00406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2182" y="5886441"/>
            <a:ext cx="461818" cy="365125"/>
          </a:xfrm>
        </p:spPr>
        <p:txBody>
          <a:bodyPr/>
          <a:lstStyle>
            <a:lvl1pPr algn="ctr">
              <a:defRPr/>
            </a:lvl1pPr>
          </a:lstStyle>
          <a:p>
            <a:fld id="{94F3B693-14A2-4FA4-A8EA-92D8545FC5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60136" y="58856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41" y="6488726"/>
            <a:ext cx="1231281" cy="2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836"/>
            <a:ext cx="9144000" cy="6968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880"/>
            <a:ext cx="8229600" cy="9061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848"/>
            <a:ext cx="8229600" cy="4525963"/>
          </a:xfrm>
        </p:spPr>
        <p:txBody>
          <a:bodyPr/>
          <a:lstStyle>
            <a:lvl1pPr>
              <a:buClr>
                <a:srgbClr val="005DA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5DA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005DA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DA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DA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7176475" y="5885600"/>
            <a:ext cx="1510325" cy="729672"/>
          </a:xfrm>
          <a:prstGeom prst="roundRect">
            <a:avLst>
              <a:gd name="adj" fmla="val 36076"/>
            </a:avLst>
          </a:prstGeom>
          <a:solidFill>
            <a:srgbClr val="0C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4888" y="5885634"/>
            <a:ext cx="4591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06C"/>
                </a:solidFill>
              </a:defRPr>
            </a:lvl1pPr>
          </a:lstStyle>
          <a:p>
            <a:fld id="{D7E79685-E415-4E49-88FE-55F164060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673" y="6355321"/>
            <a:ext cx="7583054" cy="257915"/>
          </a:xfrm>
          <a:prstGeom prst="rect">
            <a:avLst/>
          </a:prstGeom>
          <a:solidFill>
            <a:srgbClr val="0C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19" y="5952131"/>
            <a:ext cx="1281326" cy="511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8" y="6214451"/>
            <a:ext cx="3518971" cy="502710"/>
          </a:xfrm>
          <a:prstGeom prst="rect">
            <a:avLst/>
          </a:prstGeom>
        </p:spPr>
      </p:pic>
      <p:sp>
        <p:nvSpPr>
          <p:cNvPr id="12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60136" y="58856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41" y="6488726"/>
            <a:ext cx="1231281" cy="2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7068"/>
            <a:ext cx="4038600" cy="3394075"/>
          </a:xfrm>
        </p:spPr>
        <p:txBody>
          <a:bodyPr>
            <a:normAutofit/>
          </a:bodyPr>
          <a:lstStyle>
            <a:lvl1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9339" y="1527067"/>
            <a:ext cx="4038600" cy="3394075"/>
          </a:xfrm>
        </p:spPr>
        <p:txBody>
          <a:bodyPr>
            <a:normAutofit/>
          </a:bodyPr>
          <a:lstStyle>
            <a:lvl1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81880"/>
            <a:ext cx="8229600" cy="9061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7176475" y="5885600"/>
            <a:ext cx="1510325" cy="729672"/>
          </a:xfrm>
          <a:prstGeom prst="roundRect">
            <a:avLst>
              <a:gd name="adj" fmla="val 36076"/>
            </a:avLst>
          </a:prstGeom>
          <a:solidFill>
            <a:srgbClr val="0C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7938" y="5885634"/>
            <a:ext cx="466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06C"/>
                </a:solidFill>
              </a:defRPr>
            </a:lvl1pPr>
          </a:lstStyle>
          <a:p>
            <a:fld id="{D7E79685-E415-4E49-88FE-55F164060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237673" y="6355321"/>
            <a:ext cx="7583054" cy="257915"/>
          </a:xfrm>
          <a:prstGeom prst="rect">
            <a:avLst/>
          </a:prstGeom>
          <a:solidFill>
            <a:srgbClr val="0C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19" y="5951614"/>
            <a:ext cx="1281326" cy="511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8" y="6214451"/>
            <a:ext cx="3518971" cy="502710"/>
          </a:xfrm>
          <a:prstGeom prst="rect">
            <a:avLst/>
          </a:prstGeom>
        </p:spPr>
      </p:pic>
      <p:sp>
        <p:nvSpPr>
          <p:cNvPr id="15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60136" y="58856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41" y="6488726"/>
            <a:ext cx="1231281" cy="2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8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2257937"/>
            <a:ext cx="4038600" cy="3394075"/>
          </a:xfrm>
        </p:spPr>
        <p:txBody>
          <a:bodyPr>
            <a:normAutofit/>
          </a:bodyPr>
          <a:lstStyle>
            <a:lvl1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39339" y="2257937"/>
            <a:ext cx="4038600" cy="3394075"/>
          </a:xfrm>
        </p:spPr>
        <p:txBody>
          <a:bodyPr>
            <a:normAutofit/>
          </a:bodyPr>
          <a:lstStyle>
            <a:lvl1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2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defTabSz="914377" rtl="0" eaLnBrk="1" latinLnBrk="0" hangingPunct="1">
              <a:spcBef>
                <a:spcPct val="20000"/>
              </a:spcBef>
              <a:buClr>
                <a:srgbClr val="005DA2"/>
              </a:buClr>
              <a:buFont typeface="Arial" panose="020B0604020202020204" pitchFamily="34" charset="0"/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81880"/>
            <a:ext cx="8229600" cy="906119"/>
          </a:xfrm>
        </p:spPr>
        <p:txBody>
          <a:bodyPr/>
          <a:lstStyle>
            <a:lvl1pPr>
              <a:defRPr>
                <a:solidFill>
                  <a:srgbClr val="0040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677938" y="5885634"/>
            <a:ext cx="466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200" kern="1200">
                <a:solidFill>
                  <a:srgbClr val="00406C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7E79685-E415-4E49-88FE-55F16406076F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060136" y="58856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81880"/>
            <a:ext cx="8229600" cy="906119"/>
          </a:xfrm>
        </p:spPr>
        <p:txBody>
          <a:bodyPr/>
          <a:lstStyle>
            <a:lvl1pPr>
              <a:defRPr>
                <a:solidFill>
                  <a:srgbClr val="00406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686800" y="588563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19170" rtl="0" eaLnBrk="1" latinLnBrk="0" hangingPunct="1">
              <a:defRPr sz="1200" kern="1200">
                <a:solidFill>
                  <a:srgbClr val="00406C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7E79685-E415-4E49-88FE-55F16406076F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60136" y="58856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9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418"/>
            <a:ext cx="9144000" cy="6913418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7176475" y="5883564"/>
            <a:ext cx="1510325" cy="729672"/>
          </a:xfrm>
          <a:prstGeom prst="roundRect">
            <a:avLst>
              <a:gd name="adj" fmla="val 36076"/>
            </a:avLst>
          </a:prstGeom>
          <a:solidFill>
            <a:srgbClr val="0C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7120"/>
            <a:ext cx="8229600" cy="906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323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4889" y="5885634"/>
            <a:ext cx="459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406C"/>
                </a:solidFill>
              </a:defRPr>
            </a:lvl1pPr>
          </a:lstStyle>
          <a:p>
            <a:fld id="{D7E79685-E415-4E49-88FE-55F1640607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237673" y="6355321"/>
            <a:ext cx="7583054" cy="257915"/>
          </a:xfrm>
          <a:prstGeom prst="rect">
            <a:avLst/>
          </a:prstGeom>
          <a:solidFill>
            <a:srgbClr val="0C4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019" y="5957944"/>
            <a:ext cx="1281326" cy="511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18" y="6214451"/>
            <a:ext cx="3518971" cy="50271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060136" y="58856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041" y="6488726"/>
            <a:ext cx="1231281" cy="2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2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3200" b="1" kern="1200">
          <a:solidFill>
            <a:srgbClr val="00406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08" indent="-227008" algn="l" defTabSz="914377" rtl="0" eaLnBrk="1" latinLnBrk="0" hangingPunct="1">
        <a:spcBef>
          <a:spcPct val="20000"/>
        </a:spcBef>
        <a:buClr>
          <a:srgbClr val="005DA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59" indent="-169858" algn="l" defTabSz="914377" rtl="0" eaLnBrk="1" latinLnBrk="0" hangingPunct="1">
        <a:spcBef>
          <a:spcPct val="20000"/>
        </a:spcBef>
        <a:buClr>
          <a:srgbClr val="005DA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3437" indent="-228594" algn="l" defTabSz="914377" rtl="0" eaLnBrk="1" latinLnBrk="0" hangingPunct="1">
        <a:spcBef>
          <a:spcPct val="20000"/>
        </a:spcBef>
        <a:buClr>
          <a:srgbClr val="005DA2"/>
        </a:buClr>
        <a:buFont typeface="Arial" panose="020B0604020202020204" pitchFamily="34" charset="0"/>
        <a:buChar char="•"/>
        <a:defRPr lang="en-US" sz="1600" b="1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90625" indent="-228594" algn="l" defTabSz="914377" rtl="0" eaLnBrk="1" latinLnBrk="0" hangingPunct="1">
        <a:spcBef>
          <a:spcPct val="20000"/>
        </a:spcBef>
        <a:buClr>
          <a:srgbClr val="005DA2"/>
        </a:buClr>
        <a:buFont typeface="Arial" panose="020B0604020202020204" pitchFamily="34" charset="0"/>
        <a:buChar char="–"/>
        <a:defRPr lang="en-US" sz="1400" kern="1200" dirty="0" smtClean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47814" indent="-228594" algn="l" defTabSz="914377" rtl="0" eaLnBrk="1" latinLnBrk="0" hangingPunct="1">
        <a:spcBef>
          <a:spcPct val="20000"/>
        </a:spcBef>
        <a:buClr>
          <a:srgbClr val="005DA2"/>
        </a:buClr>
        <a:buFont typeface="Arial" panose="020B0604020202020204" pitchFamily="34" charset="0"/>
        <a:buChar char="»"/>
        <a:defRPr lang="en-US" sz="1200" i="1" kern="1200" dirty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888"/>
            <a:ext cx="9144000" cy="372396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15" y="-70764"/>
            <a:ext cx="9144015" cy="3794732"/>
            <a:chOff x="-15" y="0"/>
            <a:chExt cx="9144015" cy="3794732"/>
          </a:xfrm>
        </p:grpSpPr>
        <p:sp>
          <p:nvSpPr>
            <p:cNvPr id="9" name="Rectangle 8"/>
            <p:cNvSpPr/>
            <p:nvPr/>
          </p:nvSpPr>
          <p:spPr>
            <a:xfrm>
              <a:off x="-15" y="0"/>
              <a:ext cx="9144015" cy="3723968"/>
            </a:xfrm>
            <a:prstGeom prst="rect">
              <a:avLst/>
            </a:prstGeom>
            <a:solidFill>
              <a:schemeClr val="accent1">
                <a:lumMod val="5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rgbClr val="FF00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41" y="2614860"/>
              <a:ext cx="8259103" cy="1179872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B693-14A2-4FA4-A8EA-92D8545FC524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100-HR-3 Rebound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4A22-95A8-74D6-18EF-BEDD03FF6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Calibration Flow Model: January 2014 to July 2023</a:t>
            </a:r>
          </a:p>
          <a:p>
            <a:r>
              <a:rPr lang="en-US" dirty="0"/>
              <a:t>Comparison of results from monitoring wells</a:t>
            </a:r>
          </a:p>
        </p:txBody>
      </p:sp>
    </p:spTree>
    <p:extLst>
      <p:ext uri="{BB962C8B-B14F-4D97-AF65-F5344CB8AC3E}">
        <p14:creationId xmlns:p14="http://schemas.microsoft.com/office/powerpoint/2010/main" val="14706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9881-7D1B-FE98-8737-FC621E8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Monitoring Wells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9EC-A807-49AF-1CDA-8E3842F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79685-E415-4E49-88FE-55F16406076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414-A42C-DAA8-12C7-E0F9B15D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map of a river&#10;&#10;Description automatically generated">
            <a:extLst>
              <a:ext uri="{FF2B5EF4-FFF2-40B4-BE49-F238E27FC236}">
                <a16:creationId xmlns:a16="http://schemas.microsoft.com/office/drawing/2014/main" id="{5AB10B1C-F9E0-1EA4-A46E-4BA96BE75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13" y="994485"/>
            <a:ext cx="7433974" cy="52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9881-7D1B-FE98-8737-FC621E8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North Manual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9EC-A807-49AF-1CDA-8E3842F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4888" y="5885633"/>
            <a:ext cx="459111" cy="2560320"/>
          </a:xfrm>
        </p:spPr>
        <p:txBody>
          <a:bodyPr/>
          <a:lstStyle/>
          <a:p>
            <a:fld id="{D7E79685-E415-4E49-88FE-55F1640607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414-A42C-DAA8-12C7-E0F9B15D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0136" y="5885599"/>
            <a:ext cx="3086100" cy="256032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8B0137DB-4F40-CEDF-124C-69C518398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298652"/>
            <a:ext cx="4096512" cy="2560320"/>
          </a:xfrm>
          <a:prstGeom prst="rect">
            <a:avLst/>
          </a:prstGeo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CA703952-4EA3-1533-B8B1-1269B0F06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31" y="1298652"/>
            <a:ext cx="4096512" cy="2560320"/>
          </a:xfrm>
          <a:prstGeom prst="rect">
            <a:avLst/>
          </a:prstGeom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666CF915-A868-004B-C527-706CF86C7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3592126"/>
            <a:ext cx="4096512" cy="2560320"/>
          </a:xfrm>
          <a:prstGeom prst="rect">
            <a:avLst/>
          </a:prstGeom>
        </p:spPr>
      </p:pic>
      <p:pic>
        <p:nvPicPr>
          <p:cNvPr id="11" name="Picture 10" descr="A map of a river&#10;&#10;Description automatically generated">
            <a:extLst>
              <a:ext uri="{FF2B5EF4-FFF2-40B4-BE49-F238E27FC236}">
                <a16:creationId xmlns:a16="http://schemas.microsoft.com/office/drawing/2014/main" id="{297EF616-2B7E-AA97-B82A-6A12396016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2" y="3864120"/>
            <a:ext cx="3236410" cy="22883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C113243-E1CD-F11D-DE55-7057ECE48E33}"/>
              </a:ext>
            </a:extLst>
          </p:cNvPr>
          <p:cNvSpPr/>
          <p:nvPr/>
        </p:nvSpPr>
        <p:spPr>
          <a:xfrm>
            <a:off x="7796981" y="5559348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A5613-93A3-8D0D-6094-02A270350C73}"/>
              </a:ext>
            </a:extLst>
          </p:cNvPr>
          <p:cNvSpPr/>
          <p:nvPr/>
        </p:nvSpPr>
        <p:spPr>
          <a:xfrm>
            <a:off x="7708492" y="4914478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45D0EB-C99F-B54A-D58C-9F3F9C05F223}"/>
              </a:ext>
            </a:extLst>
          </p:cNvPr>
          <p:cNvSpPr/>
          <p:nvPr/>
        </p:nvSpPr>
        <p:spPr>
          <a:xfrm>
            <a:off x="7325034" y="4363411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6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EC7F-1BE4-D279-48B2-C65DC896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North Manual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F7F5A-90E9-A723-42ED-35F4FE717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79685-E415-4E49-88FE-55F16406076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CEB1-B34A-8E54-7E7E-AF95FBBFF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graph with a line graph&#10;&#10;Description automatically generated">
            <a:extLst>
              <a:ext uri="{FF2B5EF4-FFF2-40B4-BE49-F238E27FC236}">
                <a16:creationId xmlns:a16="http://schemas.microsoft.com/office/drawing/2014/main" id="{37A57242-5088-4F9F-AE70-5BD0ECE30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4" y="1304007"/>
            <a:ext cx="4096512" cy="2560320"/>
          </a:xfrm>
          <a:prstGeom prst="rect">
            <a:avLst/>
          </a:prstGeom>
        </p:spPr>
      </p:pic>
      <p:pic>
        <p:nvPicPr>
          <p:cNvPr id="15" name="Picture 14" descr="A graph with a red line&#10;&#10;Description automatically generated">
            <a:extLst>
              <a:ext uri="{FF2B5EF4-FFF2-40B4-BE49-F238E27FC236}">
                <a16:creationId xmlns:a16="http://schemas.microsoft.com/office/drawing/2014/main" id="{65C06CB4-FA64-C1C1-8367-538D0C5FA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544" y="1313837"/>
            <a:ext cx="4096512" cy="2560320"/>
          </a:xfrm>
          <a:prstGeom prst="rect">
            <a:avLst/>
          </a:prstGeom>
        </p:spPr>
      </p:pic>
      <p:pic>
        <p:nvPicPr>
          <p:cNvPr id="16" name="Picture 15" descr="A map of a river&#10;&#10;Description automatically generated">
            <a:extLst>
              <a:ext uri="{FF2B5EF4-FFF2-40B4-BE49-F238E27FC236}">
                <a16:creationId xmlns:a16="http://schemas.microsoft.com/office/drawing/2014/main" id="{6D6DAFB9-B573-D11C-3C38-8DB858B5FD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2" y="3864120"/>
            <a:ext cx="3236410" cy="228832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927407E-FF0D-D382-6BA8-FAEB3E41DE94}"/>
              </a:ext>
            </a:extLst>
          </p:cNvPr>
          <p:cNvSpPr/>
          <p:nvPr/>
        </p:nvSpPr>
        <p:spPr>
          <a:xfrm>
            <a:off x="7690111" y="5400038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7FD706-3855-55A2-D70B-DF3E745E5AD6}"/>
              </a:ext>
            </a:extLst>
          </p:cNvPr>
          <p:cNvSpPr/>
          <p:nvPr/>
        </p:nvSpPr>
        <p:spPr>
          <a:xfrm>
            <a:off x="7608087" y="5095026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5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9881-7D1B-FE98-8737-FC621E8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North Manual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9EC-A807-49AF-1CDA-8E3842F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4888" y="5885633"/>
            <a:ext cx="459111" cy="2560320"/>
          </a:xfrm>
        </p:spPr>
        <p:txBody>
          <a:bodyPr/>
          <a:lstStyle/>
          <a:p>
            <a:fld id="{D7E79685-E415-4E49-88FE-55F16406076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414-A42C-DAA8-12C7-E0F9B15D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0136" y="5885599"/>
            <a:ext cx="3086100" cy="256032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095110D0-9717-7A6B-6B58-45D5A8729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292995"/>
            <a:ext cx="4096512" cy="2560320"/>
          </a:xfrm>
          <a:prstGeom prst="rect">
            <a:avLst/>
          </a:prstGeom>
        </p:spPr>
      </p:pic>
      <p:pic>
        <p:nvPicPr>
          <p:cNvPr id="12" name="Picture 11" descr="A graph with a red arrow&#10;&#10;Description automatically generated">
            <a:extLst>
              <a:ext uri="{FF2B5EF4-FFF2-40B4-BE49-F238E27FC236}">
                <a16:creationId xmlns:a16="http://schemas.microsoft.com/office/drawing/2014/main" id="{0E1A1670-E251-2590-DCB3-9136B69D9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76" y="1292995"/>
            <a:ext cx="4096512" cy="2560320"/>
          </a:xfrm>
          <a:prstGeom prst="rect">
            <a:avLst/>
          </a:prstGeom>
        </p:spPr>
      </p:pic>
      <p:pic>
        <p:nvPicPr>
          <p:cNvPr id="13" name="Picture 12" descr="A map of a river&#10;&#10;Description automatically generated">
            <a:extLst>
              <a:ext uri="{FF2B5EF4-FFF2-40B4-BE49-F238E27FC236}">
                <a16:creationId xmlns:a16="http://schemas.microsoft.com/office/drawing/2014/main" id="{C1BBE50D-7A54-1781-16B9-FD0992E8A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2" y="3864120"/>
            <a:ext cx="3236410" cy="228832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F9F3C73-B98D-5A61-4EE3-BAFCCF5A76FC}"/>
              </a:ext>
            </a:extLst>
          </p:cNvPr>
          <p:cNvSpPr/>
          <p:nvPr/>
        </p:nvSpPr>
        <p:spPr>
          <a:xfrm>
            <a:off x="7407591" y="5008282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BC8129-9E4B-6ACC-D424-24623ACF11AA}"/>
              </a:ext>
            </a:extLst>
          </p:cNvPr>
          <p:cNvSpPr/>
          <p:nvPr/>
        </p:nvSpPr>
        <p:spPr>
          <a:xfrm>
            <a:off x="7461196" y="4558872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9881-7D1B-FE98-8737-FC621E8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North AWLN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9EC-A807-49AF-1CDA-8E3842F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79685-E415-4E49-88FE-55F16406076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414-A42C-DAA8-12C7-E0F9B15D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B758DE28-4605-1E82-3751-1EE91229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2995"/>
            <a:ext cx="4096512" cy="2560320"/>
          </a:xfrm>
          <a:prstGeom prst="rect">
            <a:avLst/>
          </a:prstGeom>
        </p:spPr>
      </p:pic>
      <p:pic>
        <p:nvPicPr>
          <p:cNvPr id="13" name="Picture 12" descr="A graph with blue lines&#10;&#10;Description automatically generated">
            <a:extLst>
              <a:ext uri="{FF2B5EF4-FFF2-40B4-BE49-F238E27FC236}">
                <a16:creationId xmlns:a16="http://schemas.microsoft.com/office/drawing/2014/main" id="{36D90734-866F-E07B-08F7-AB7576205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52" y="1292995"/>
            <a:ext cx="4096512" cy="2560320"/>
          </a:xfrm>
          <a:prstGeom prst="rect">
            <a:avLst/>
          </a:prstGeom>
        </p:spPr>
      </p:pic>
      <p:pic>
        <p:nvPicPr>
          <p:cNvPr id="9" name="Picture 8" descr="A graph with a red line&#10;&#10;Description automatically generated">
            <a:extLst>
              <a:ext uri="{FF2B5EF4-FFF2-40B4-BE49-F238E27FC236}">
                <a16:creationId xmlns:a16="http://schemas.microsoft.com/office/drawing/2014/main" id="{814F712B-A260-75D5-3653-404AFE614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89281"/>
            <a:ext cx="4096512" cy="2560320"/>
          </a:xfrm>
          <a:prstGeom prst="rect">
            <a:avLst/>
          </a:prstGeom>
        </p:spPr>
      </p:pic>
      <p:pic>
        <p:nvPicPr>
          <p:cNvPr id="14" name="Picture 13" descr="A map of a river&#10;&#10;Description automatically generated">
            <a:extLst>
              <a:ext uri="{FF2B5EF4-FFF2-40B4-BE49-F238E27FC236}">
                <a16:creationId xmlns:a16="http://schemas.microsoft.com/office/drawing/2014/main" id="{1EB95735-0D23-F230-3774-E565192324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2" y="3864120"/>
            <a:ext cx="3236410" cy="22883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0444DF4-49AD-1C72-1881-873E8C92E37C}"/>
              </a:ext>
            </a:extLst>
          </p:cNvPr>
          <p:cNvSpPr/>
          <p:nvPr/>
        </p:nvSpPr>
        <p:spPr>
          <a:xfrm>
            <a:off x="7491236" y="4820675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46972C-A8A5-2F53-8C94-B837105F1919}"/>
              </a:ext>
            </a:extLst>
          </p:cNvPr>
          <p:cNvSpPr/>
          <p:nvPr/>
        </p:nvSpPr>
        <p:spPr>
          <a:xfrm>
            <a:off x="6893482" y="5257468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12CF1A-0BE9-55CF-1D34-743B5A7345C7}"/>
              </a:ext>
            </a:extLst>
          </p:cNvPr>
          <p:cNvSpPr/>
          <p:nvPr/>
        </p:nvSpPr>
        <p:spPr>
          <a:xfrm>
            <a:off x="7107778" y="4914478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9881-7D1B-FE98-8737-FC621E8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North AWLN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9EC-A807-49AF-1CDA-8E3842F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79685-E415-4E49-88FE-55F1640607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414-A42C-DAA8-12C7-E0F9B15D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graph with a red line&#10;&#10;Description automatically generated">
            <a:extLst>
              <a:ext uri="{FF2B5EF4-FFF2-40B4-BE49-F238E27FC236}">
                <a16:creationId xmlns:a16="http://schemas.microsoft.com/office/drawing/2014/main" id="{DAAB75EC-B856-1CEF-BDA2-280AAE05F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" y="1355747"/>
            <a:ext cx="4096512" cy="256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922C0-73B6-B3C4-38E6-2787A4EA3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8376" y="1355747"/>
            <a:ext cx="4096512" cy="2560319"/>
          </a:xfrm>
          <a:prstGeom prst="rect">
            <a:avLst/>
          </a:prstGeom>
        </p:spPr>
      </p:pic>
      <p:pic>
        <p:nvPicPr>
          <p:cNvPr id="6" name="Picture 5" descr="A map of a river&#10;&#10;Description automatically generated">
            <a:extLst>
              <a:ext uri="{FF2B5EF4-FFF2-40B4-BE49-F238E27FC236}">
                <a16:creationId xmlns:a16="http://schemas.microsoft.com/office/drawing/2014/main" id="{153DE36C-9CA0-229B-13A9-A1A46EA19D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2" y="3864120"/>
            <a:ext cx="3236410" cy="22883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43E2CEC-5603-6CC1-F3DA-FD669BBD1032}"/>
              </a:ext>
            </a:extLst>
          </p:cNvPr>
          <p:cNvSpPr/>
          <p:nvPr/>
        </p:nvSpPr>
        <p:spPr>
          <a:xfrm>
            <a:off x="6208974" y="5582228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5FAD05-28DC-9286-D5FE-44149817CF0B}"/>
              </a:ext>
            </a:extLst>
          </p:cNvPr>
          <p:cNvSpPr/>
          <p:nvPr/>
        </p:nvSpPr>
        <p:spPr>
          <a:xfrm>
            <a:off x="7293762" y="5195039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9881-7D1B-FE98-8737-FC621E8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North P&amp;T Sensor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9EC-A807-49AF-1CDA-8E3842F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4888" y="5885633"/>
            <a:ext cx="459111" cy="2560320"/>
          </a:xfrm>
        </p:spPr>
        <p:txBody>
          <a:bodyPr/>
          <a:lstStyle/>
          <a:p>
            <a:fld id="{D7E79685-E415-4E49-88FE-55F1640607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414-A42C-DAA8-12C7-E0F9B15D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0136" y="5885599"/>
            <a:ext cx="3086100" cy="256032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9A60459-1837-C7FF-BA34-3F4A6A632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" y="1292995"/>
            <a:ext cx="4096512" cy="2560320"/>
          </a:xfrm>
          <a:prstGeom prst="rect">
            <a:avLst/>
          </a:prstGeom>
        </p:spPr>
      </p:pic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571B9080-2AA2-EDE0-E33E-3297F457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0" y="3589297"/>
            <a:ext cx="4096512" cy="2560320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51EF2C29-9C63-4B6E-6159-3F38EAB15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44" y="1292995"/>
            <a:ext cx="4096512" cy="2560320"/>
          </a:xfrm>
          <a:prstGeom prst="rect">
            <a:avLst/>
          </a:prstGeom>
        </p:spPr>
      </p:pic>
      <p:pic>
        <p:nvPicPr>
          <p:cNvPr id="11" name="Picture 10" descr="A map of a river&#10;&#10;Description automatically generated">
            <a:extLst>
              <a:ext uri="{FF2B5EF4-FFF2-40B4-BE49-F238E27FC236}">
                <a16:creationId xmlns:a16="http://schemas.microsoft.com/office/drawing/2014/main" id="{E18047E6-EE14-64D5-F1B0-AE98D25A4E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2" y="3864120"/>
            <a:ext cx="3236410" cy="22883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186F2AA-4F0C-2BFA-2D13-A7A406524364}"/>
              </a:ext>
            </a:extLst>
          </p:cNvPr>
          <p:cNvSpPr/>
          <p:nvPr/>
        </p:nvSpPr>
        <p:spPr>
          <a:xfrm>
            <a:off x="6866187" y="4444194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DCA7F1-8EBA-6D11-9246-CBF06E60C8FC}"/>
              </a:ext>
            </a:extLst>
          </p:cNvPr>
          <p:cNvSpPr/>
          <p:nvPr/>
        </p:nvSpPr>
        <p:spPr>
          <a:xfrm>
            <a:off x="7915369" y="5152823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466C37-62DA-26FE-8F91-43CD698DF92C}"/>
              </a:ext>
            </a:extLst>
          </p:cNvPr>
          <p:cNvSpPr/>
          <p:nvPr/>
        </p:nvSpPr>
        <p:spPr>
          <a:xfrm>
            <a:off x="6524950" y="5590930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9881-7D1B-FE98-8737-FC621E87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100-H North P&amp;T Sensor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6E9EC-A807-49AF-1CDA-8E3842F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4888" y="5885633"/>
            <a:ext cx="459111" cy="2560320"/>
          </a:xfrm>
        </p:spPr>
        <p:txBody>
          <a:bodyPr/>
          <a:lstStyle/>
          <a:p>
            <a:fld id="{D7E79685-E415-4E49-88FE-55F16406076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6414-A42C-DAA8-12C7-E0F9B15D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0136" y="5885599"/>
            <a:ext cx="3086100" cy="256032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E66FB030-35F0-ADA3-41F3-6E8953E1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4" y="1292995"/>
            <a:ext cx="4096512" cy="2560320"/>
          </a:xfrm>
          <a:prstGeom prst="rect">
            <a:avLst/>
          </a:prstGeom>
        </p:spPr>
      </p:pic>
      <p:pic>
        <p:nvPicPr>
          <p:cNvPr id="8" name="Picture 7" descr="A graph with blue line&#10;&#10;Description automatically generated">
            <a:extLst>
              <a:ext uri="{FF2B5EF4-FFF2-40B4-BE49-F238E27FC236}">
                <a16:creationId xmlns:a16="http://schemas.microsoft.com/office/drawing/2014/main" id="{F8EA6F5D-CFDA-1FE3-7D1C-D96B5B876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2" y="3614826"/>
            <a:ext cx="4096512" cy="2560320"/>
          </a:xfrm>
          <a:prstGeom prst="rect">
            <a:avLst/>
          </a:prstGeom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EBF433C3-05F7-1BD2-5D5F-A136A8878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41" y="1292995"/>
            <a:ext cx="4096512" cy="2560320"/>
          </a:xfrm>
          <a:prstGeom prst="rect">
            <a:avLst/>
          </a:prstGeom>
        </p:spPr>
      </p:pic>
      <p:pic>
        <p:nvPicPr>
          <p:cNvPr id="11" name="Picture 10" descr="A map of a river&#10;&#10;Description automatically generated">
            <a:extLst>
              <a:ext uri="{FF2B5EF4-FFF2-40B4-BE49-F238E27FC236}">
                <a16:creationId xmlns:a16="http://schemas.microsoft.com/office/drawing/2014/main" id="{5250E81E-FF7B-BD8E-2504-E25350942B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82" y="3864120"/>
            <a:ext cx="3236410" cy="228832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3D63B0E-407F-0D47-E136-E669EFD500C2}"/>
              </a:ext>
            </a:extLst>
          </p:cNvPr>
          <p:cNvSpPr/>
          <p:nvPr/>
        </p:nvSpPr>
        <p:spPr>
          <a:xfrm>
            <a:off x="5480514" y="5192016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15AB86-877A-641B-68CA-6CECC280233E}"/>
              </a:ext>
            </a:extLst>
          </p:cNvPr>
          <p:cNvSpPr/>
          <p:nvPr/>
        </p:nvSpPr>
        <p:spPr>
          <a:xfrm>
            <a:off x="5965682" y="5351201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8D094E-2795-5F1B-B50B-57496F8CF64E}"/>
              </a:ext>
            </a:extLst>
          </p:cNvPr>
          <p:cNvSpPr/>
          <p:nvPr/>
        </p:nvSpPr>
        <p:spPr>
          <a:xfrm>
            <a:off x="5361779" y="4687733"/>
            <a:ext cx="383458" cy="187607"/>
          </a:xfrm>
          <a:prstGeom prst="ellipse">
            <a:avLst/>
          </a:prstGeom>
          <a:solidFill>
            <a:srgbClr val="FFFF00">
              <a:alpha val="10196"/>
            </a:srgbClr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3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7639B59E-16F7-8D4C-A4F5-B8331ABF4B63}" vid="{0764CF8F-EDE7-3341-BFF8-DFF1C35FCE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10DB1EC5D97748862043AEEEDECD6C" ma:contentTypeVersion="11" ma:contentTypeDescription="Create a new document." ma:contentTypeScope="" ma:versionID="f932bcf5d6dcd7c3386f683fac2dc292">
  <xsd:schema xmlns:xsd="http://www.w3.org/2001/XMLSchema" xmlns:xs="http://www.w3.org/2001/XMLSchema" xmlns:p="http://schemas.microsoft.com/office/2006/metadata/properties" xmlns:ns2="176cbb42-7785-4438-893b-6044d32dd678" xmlns:ns3="f290ccab-f588-42ff-bc4d-3cafbc877a70" targetNamespace="http://schemas.microsoft.com/office/2006/metadata/properties" ma:root="true" ma:fieldsID="4732066bb04854eb0d5c0d964427eed6" ns2:_="" ns3:_="">
    <xsd:import namespace="176cbb42-7785-4438-893b-6044d32dd678"/>
    <xsd:import namespace="f290ccab-f588-42ff-bc4d-3cafbc877a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cbb42-7785-4438-893b-6044d32dd6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af7bfeb-facf-4b5f-9b14-51f21a97b7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90ccab-f588-42ff-bc4d-3cafbc877a7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4b21914-b837-48e8-b12d-a890bf1379f2}" ma:internalName="TaxCatchAll" ma:showField="CatchAllData" ma:web="f290ccab-f588-42ff-bc4d-3cafbc877a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90ccab-f588-42ff-bc4d-3cafbc877a70" xsi:nil="true"/>
    <lcf76f155ced4ddcb4097134ff3c332f xmlns="176cbb42-7785-4438-893b-6044d32dd6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322715-E20F-4A6E-A614-598DAED05E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AE7E8-C1A2-487C-87EC-D248DE27B241}">
  <ds:schemaRefs>
    <ds:schemaRef ds:uri="176cbb42-7785-4438-893b-6044d32dd678"/>
    <ds:schemaRef ds:uri="f290ccab-f588-42ff-bc4d-3cafbc877a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22AE0D-0083-4BFA-BD15-171E4C90FB44}">
  <ds:schemaRefs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290ccab-f588-42ff-bc4d-3cafbc877a70"/>
    <ds:schemaRef ds:uri="http://schemas.microsoft.com/office/2006/documentManagement/types"/>
    <ds:schemaRef ds:uri="http://schemas.microsoft.com/office/2006/metadata/properties"/>
    <ds:schemaRef ds:uri="176cbb42-7785-4438-893b-6044d32dd67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HanfordSite-PPT-Navy</Template>
  <TotalTime>324</TotalTime>
  <Words>65</Words>
  <Application>Microsoft Office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100-HR-3 Rebound Study</vt:lpstr>
      <vt:lpstr>100-H Monitoring Wells </vt:lpstr>
      <vt:lpstr>100-H North Manual Data</vt:lpstr>
      <vt:lpstr>100-H North Manual Data</vt:lpstr>
      <vt:lpstr>100-H North Manual Data</vt:lpstr>
      <vt:lpstr>100-H North AWLN Data</vt:lpstr>
      <vt:lpstr>100-H North AWLN Data</vt:lpstr>
      <vt:lpstr>100-H North P&amp;T Sensor Data</vt:lpstr>
      <vt:lpstr>100-H North P&amp;T Sensor Data</vt:lpstr>
    </vt:vector>
  </TitlesOfParts>
  <Company>Hanford(MSP ver 2.0)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Wellenbrock, Hans C</dc:creator>
  <cp:keywords/>
  <cp:lastModifiedBy>Michelle Pedrazas</cp:lastModifiedBy>
  <cp:revision>4</cp:revision>
  <cp:lastPrinted>2015-05-07T17:56:21Z</cp:lastPrinted>
  <dcterms:created xsi:type="dcterms:W3CDTF">2018-10-15T18:41:41Z</dcterms:created>
  <dcterms:modified xsi:type="dcterms:W3CDTF">2023-08-28T16:33:31Z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ACCT05\jdfitzge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checkedProgramsCount">
    <vt:i4>0</vt:i4>
  </property>
  <property fmtid="{D5CDD505-2E9C-101B-9397-08002B2CF9AE}" pid="13" name="ExpCountry">
    <vt:lpwstr/>
  </property>
  <property fmtid="{D5CDD505-2E9C-101B-9397-08002B2CF9AE}" pid="14" name="ContentTypeId">
    <vt:lpwstr>0x0101009410DB1EC5D97748862043AEEEDECD6C</vt:lpwstr>
  </property>
  <property fmtid="{D5CDD505-2E9C-101B-9397-08002B2CF9AE}" pid="15" name="MediaServiceImageTags">
    <vt:lpwstr/>
  </property>
</Properties>
</file>