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Práctico Algoritmos de Búsqueda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1434600" y="1071550"/>
            <a:ext cx="62748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FFFFFF"/>
                </a:solidFill>
              </a:rPr>
              <a:t>GridLock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559600" y="2345525"/>
            <a:ext cx="17739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FFFFFF"/>
                </a:solidFill>
              </a:rPr>
              <a:t>Grupo 9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559600" y="2964525"/>
            <a:ext cx="36075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Marcos Abelenda, 55086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Santiago Manganaro Bello, 56239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Matias Perazzo, 55024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Agustín Ignacio Vázquez, 55354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749825" y="227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66800" y="986400"/>
            <a:ext cx="897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se desea obtener una solución rápida en base a una estrategia entonces el algoritmo a utilizar es Greedy Search.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se quiere tener la solución óptima usando una estrategia entonces la búsqueda será con A*.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se desea una solución sin usar muchos recursos entonces se empleará DFS.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el objetivo es obtener un resultado aceptable sin importar los recursos consumidos entonces se debe elegir BFS.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se quiere una solución aceptable usando menos memoria que BFS entonces el candidato es Profundización iterativa.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buena heurística influye notablemente en la búsqueda de un algoritmo informado (caso Pro con “B”)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dificultad de un problema es directamente proporcional con la cantidad de estados posibles del mismo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38" y="1746000"/>
            <a:ext cx="294322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738" y="1774575"/>
            <a:ext cx="29051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624088" y="1119175"/>
            <a:ext cx="1928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Caso A (806 estados posibles)</a:t>
            </a:r>
            <a:endParaRPr sz="16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5676950" y="1186450"/>
            <a:ext cx="1928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Caso B (2870 estados posibles)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836025"/>
            <a:ext cx="30099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838100" y="1198350"/>
            <a:ext cx="1928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Caso C (930 estados posibles)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5095875" y="988225"/>
            <a:ext cx="37029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Casos no triviales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Dado un problema, ¿Como se que tan difícil va a ser de resolver?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¿La clasificación de dificultad se debería hacer según que tan complicado resulta para el ser humano o para la máquina?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¿Qué métricas nos indican dicha dificultad?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¿El análisis se debería efectuar sobre cada algoritmo posible o solo sobre los más óptimos?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452600" y="1440675"/>
            <a:ext cx="6883800" cy="29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Clasificación según que tan difícil es de resolver para la máquina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Métricas útiles para conocer la dificultad pueden ser la altura de la solución, la cantidad de estados analizados, el tiempo de ejecución, entre otros.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Se analizaron todos los algoritmos posibles para comprender la dificultad de cada caso.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de costo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1452600" y="1440675"/>
            <a:ext cx="68838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Se cuenta con una única función de costo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Al tratarse del juego GridLock esta función representaría el desplazamiento de una pieza en una dirección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En vez de tratar desplazamientos de 1 solo casillero se consideraron de N casilleros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Se puede mover una pieza de a 1 casillero o hasta colisionar con otra pieza o el borde del tablero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1452600" y="1440675"/>
            <a:ext cx="68838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GridLockBasicHeuristic (Admisible)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GridLockMediumHeuristic (Admisible)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GridLockAdvancedHeuristic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Optimista (Admisible)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Pesimista (No admisible)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GridLockProHeuristic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Optimista (Admisible)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Pesimista (No admisible)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452600" y="1307850"/>
            <a:ext cx="68838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Estados generados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Altura de la solución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Número de nodos frontera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Número de nodos expandidos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Tiempo de ejecución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Costo de la solución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Repeticiones omitidas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Movimientos elegidos para ganar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Muestra la cantidad de movimientos realizados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Muestra el costo de cada movimiento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Muestra el costo acumulado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Muestra el estado generado por ese movimiento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Observaciones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1452600" y="1440675"/>
            <a:ext cx="68838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DFS vs BFS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Profundización Iterativa vs DFS vs BFS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>
                <a:solidFill>
                  <a:srgbClr val="FFFFFF"/>
                </a:solidFill>
              </a:rPr>
              <a:t>Greedy Search vs Algoritmos desinformados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>
                <a:solidFill>
                  <a:srgbClr val="FFFFFF"/>
                </a:solidFill>
              </a:rPr>
              <a:t>A* vs Greedy Search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Heurísticas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Optimistas vs Pesimistas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Impacto de Pro sob</a:t>
            </a:r>
            <a:r>
              <a:rPr lang="es">
                <a:solidFill>
                  <a:srgbClr val="FFFFFF"/>
                </a:solidFill>
              </a:rPr>
              <a:t>re el caso B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Pre generación de reglas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Optimizaciones</a:t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1452600" y="1440675"/>
            <a:ext cx="68838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Función de costo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Generación de reglas a partir de un estado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>
                <a:solidFill>
                  <a:srgbClr val="FFFFFF"/>
                </a:solidFill>
              </a:rPr>
              <a:t>Profundización Iterativa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>
                <a:solidFill>
                  <a:srgbClr val="FFFFFF"/>
                </a:solidFill>
              </a:rPr>
              <a:t>Matriz de bits para detectar colisiones (GridLock)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Heurísticas avanzadas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