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  <p:sldMasterId id="2147483660" r:id="rId4"/>
  </p:sldMasterIdLst>
  <p:sldIdLst>
    <p:sldId id="259" r:id="rId5"/>
    <p:sldId id="257" r:id="rId6"/>
    <p:sldId id="260" r:id="rId7"/>
    <p:sldId id="258" r:id="rId8"/>
    <p:sldId id="261" r:id="rId9"/>
    <p:sldId id="262" r:id="rId10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67353F-D086-4090-8BF5-095E245E8D59}" v="6" dt="2025-01-07T15:15:15.5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59" d="100"/>
          <a:sy n="59" d="100"/>
        </p:scale>
        <p:origin x="9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hick, Matthew" userId="47b0bdf2-08b5-49f1-a741-b2d87ec64f81" providerId="ADAL" clId="{0767353F-D086-4090-8BF5-095E245E8D59}"/>
    <pc:docChg chg="modSld">
      <pc:chgData name="Pethick, Matthew" userId="47b0bdf2-08b5-49f1-a741-b2d87ec64f81" providerId="ADAL" clId="{0767353F-D086-4090-8BF5-095E245E8D59}" dt="2025-01-07T16:04:41.915" v="3" actId="20577"/>
      <pc:docMkLst>
        <pc:docMk/>
      </pc:docMkLst>
      <pc:sldChg chg="modSp mod">
        <pc:chgData name="Pethick, Matthew" userId="47b0bdf2-08b5-49f1-a741-b2d87ec64f81" providerId="ADAL" clId="{0767353F-D086-4090-8BF5-095E245E8D59}" dt="2025-01-07T16:04:41.915" v="3" actId="20577"/>
        <pc:sldMkLst>
          <pc:docMk/>
          <pc:sldMk cId="569035694" sldId="262"/>
        </pc:sldMkLst>
        <pc:spChg chg="mod">
          <ac:chgData name="Pethick, Matthew" userId="47b0bdf2-08b5-49f1-a741-b2d87ec64f81" providerId="ADAL" clId="{0767353F-D086-4090-8BF5-095E245E8D59}" dt="2025-01-07T16:04:41.915" v="3" actId="20577"/>
          <ac:spMkLst>
            <pc:docMk/>
            <pc:sldMk cId="569035694" sldId="262"/>
            <ac:spMk id="37" creationId="{DDFF6493-A702-FB7E-7E3D-EA387DC84ED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4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3E243-E387-E5B4-0C89-865FF487B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7FC1DE-44D4-6722-7CA0-C8A616D904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E2C3A-BF3D-9AAB-6D54-260FAE7AC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4868-8344-4E8E-8E08-E924FD30BED3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A9E5E-7E84-DE1F-49CE-A382C2FD6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A901A-9C16-B896-FB95-EE5B77DCC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17C-520E-4822-84FF-A19FC9829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59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3F163-0580-4518-604E-7219FCB31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B8257C-FDE1-CB39-E54F-C3CB516C5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A663B-B2C6-2F27-99D7-F6719CBF8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4868-8344-4E8E-8E08-E924FD30BED3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238D8-01E9-69C3-EE40-4C032660A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A82EF-3D54-8E0E-2E4B-6918E4BC6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17C-520E-4822-84FF-A19FC9829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960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4BCAF7-788A-B38E-2AD9-AD746CCF8B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356243-5C8C-D73D-C939-6DBF30D09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89943-F77F-6206-5054-41A80F62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4868-8344-4E8E-8E08-E924FD30BED3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EBCF3-3922-9CE9-221C-BD6832D9E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8497B-984D-5198-BB95-5457F58D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17C-520E-4822-84FF-A19FC9829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691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- No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350259" y="1641215"/>
            <a:ext cx="6244333" cy="1941576"/>
          </a:xfrm>
          <a:noFill/>
        </p:spPr>
        <p:txBody>
          <a:bodyPr wrap="square" lIns="0" tIns="0" rIns="0" bIns="0" anchor="ctr" anchorCtr="0">
            <a:noAutofit/>
          </a:bodyPr>
          <a:lstStyle>
            <a:lvl1pPr>
              <a:defRPr sz="4000" spc="-50" baseline="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37976E5-E6CB-397E-A330-6B9BD4B1D03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50260" y="3875650"/>
            <a:ext cx="6244332" cy="276999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800" b="1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3" name="Picture 1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160F8F1-C493-D88D-26A1-8AA61020F18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86888" y="5771788"/>
            <a:ext cx="2359024" cy="67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5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a14="http://schemas.microsoft.com/office/drawing/2010/main" xmlns:a16="http://schemas.microsoft.com/office/drawing/2014/main" xmlns="">
      <p:transition spd="med">
        <p:fade/>
      </p:transition>
    </mc:Fallback>
  </mc:AlternateContent>
  <p:hf hdr="0"/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No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350259" y="1641215"/>
            <a:ext cx="6244333" cy="1941576"/>
          </a:xfrm>
          <a:noFill/>
        </p:spPr>
        <p:txBody>
          <a:bodyPr wrap="square" lIns="0" tIns="0" rIns="0" bIns="0" anchor="ctr" anchorCtr="0">
            <a:noAutofit/>
          </a:bodyPr>
          <a:lstStyle>
            <a:lvl1pPr>
              <a:defRPr sz="4000" spc="-50" baseline="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337976E5-E6CB-397E-A330-6B9BD4B1D03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50260" y="3875650"/>
            <a:ext cx="6244332" cy="276999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800" b="1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13" name="Picture 1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160F8F1-C493-D88D-26A1-8AA61020F18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86888" y="5771788"/>
            <a:ext cx="2359024" cy="67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53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a14="http://schemas.microsoft.com/office/drawing/2010/main" xmlns:a16="http://schemas.microsoft.com/office/drawing/2014/main" xmlns="">
      <p:transition spd="med">
        <p:fade/>
      </p:transition>
    </mc:Fallback>
  </mc:AlternateContent>
  <p:hf hdr="0"/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4582D644-6452-D04E-ACC8-AE775B9DB7B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857994" y="0"/>
            <a:ext cx="5334006" cy="685800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487336"/>
            <a:ext cx="5510213" cy="1046440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400" spc="-50" baseline="0">
                <a:solidFill>
                  <a:schemeClr val="tx1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551021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EF9816-E4E3-3E43-A0E6-62AA2BBAC2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4200" y="585787"/>
            <a:ext cx="1227766" cy="29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74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16="http://schemas.microsoft.com/office/drawing/2014/main" xmlns:a14="http://schemas.microsoft.com/office/drawing/2010/main" xmlns:p15="http://schemas.microsoft.com/office/powerpoint/2012/main"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pos="3839">
          <p15:clr>
            <a:srgbClr val="5ACBF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ckup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4582D644-6452-D04E-ACC8-AE775B9DB7B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857994" y="0"/>
            <a:ext cx="5334006" cy="685800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EF9816-E4E3-3E43-A0E6-62AA2BBAC2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4200" y="585787"/>
            <a:ext cx="1227766" cy="292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954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pos="3839">
          <p15:clr>
            <a:srgbClr val="5ACBF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4200" y="1432111"/>
            <a:ext cx="11018838" cy="4836927"/>
          </a:xfrm>
        </p:spPr>
        <p:txBody>
          <a:bodyPr/>
          <a:lstStyle>
            <a:lvl1pPr marL="228600" indent="-228600">
              <a:buSzPct val="90000"/>
              <a:buFont typeface="Arial" panose="020B0604020202020204" pitchFamily="34" charset="0"/>
              <a:buChar char="•"/>
              <a:defRPr/>
            </a:lvl1pPr>
            <a:lvl2pPr marL="457200" indent="-228600">
              <a:buSzPct val="90000"/>
              <a:buFont typeface="Arial" panose="020B0604020202020204" pitchFamily="34" charset="0"/>
              <a:buChar char="•"/>
              <a:defRPr/>
            </a:lvl2pPr>
            <a:lvl3pPr marL="657225" indent="-200025">
              <a:buSzPct val="90000"/>
              <a:buFont typeface="Arial" panose="020B0604020202020204" pitchFamily="34" charset="0"/>
              <a:buChar char="•"/>
              <a:defRPr/>
            </a:lvl3pPr>
            <a:lvl4pPr marL="842963" indent="-180975">
              <a:buSzPct val="90000"/>
              <a:buFont typeface="Arial" panose="020B0604020202020204" pitchFamily="34" charset="0"/>
              <a:buChar char="•"/>
              <a:defRPr/>
            </a:lvl4pPr>
            <a:lvl5pPr marL="1023938" indent="-168275">
              <a:buSzPct val="9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33807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905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4831840"/>
          </a:xfrm>
        </p:spPr>
        <p:txBody>
          <a:bodyPr wrap="square">
            <a:no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064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903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B7A288-CDAC-4184-9F73-137C95F5E64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4200" y="1435100"/>
            <a:ext cx="5211763" cy="4831110"/>
          </a:xfrm>
        </p:spPr>
        <p:txBody>
          <a:bodyPr/>
          <a:lstStyle>
            <a:lvl1pPr marL="228600" indent="-228600">
              <a:buSzPct val="90000"/>
              <a:buFont typeface="Arial" panose="020B0604020202020204" pitchFamily="34" charset="0"/>
              <a:buChar char="•"/>
              <a:defRPr/>
            </a:lvl1pPr>
            <a:lvl2pPr marL="457200" indent="-228600">
              <a:buSzPct val="90000"/>
              <a:buFont typeface="Arial" panose="020B0604020202020204" pitchFamily="34" charset="0"/>
              <a:buChar char="•"/>
              <a:defRPr/>
            </a:lvl2pPr>
            <a:lvl3pPr marL="657225" indent="-200025">
              <a:buSzPct val="90000"/>
              <a:buFont typeface="Arial" panose="020B0604020202020204" pitchFamily="34" charset="0"/>
              <a:buChar char="•"/>
              <a:defRPr/>
            </a:lvl3pPr>
            <a:lvl4pPr marL="842963" indent="-180975">
              <a:buSzPct val="90000"/>
              <a:buFont typeface="Arial" panose="020B0604020202020204" pitchFamily="34" charset="0"/>
              <a:buChar char="•"/>
              <a:defRPr/>
            </a:lvl4pPr>
            <a:lvl5pPr marL="1023938" indent="-168275">
              <a:buSzPct val="9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C22105-78D6-4753-94FA-3DA949361A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9688" y="1435100"/>
            <a:ext cx="5219700" cy="4831110"/>
          </a:xfrm>
        </p:spPr>
        <p:txBody>
          <a:bodyPr/>
          <a:lstStyle>
            <a:lvl1pPr marL="228600" indent="-228600">
              <a:buSzPct val="90000"/>
              <a:buFont typeface="Arial" panose="020B0604020202020204" pitchFamily="34" charset="0"/>
              <a:buChar char="•"/>
              <a:defRPr/>
            </a:lvl1pPr>
            <a:lvl2pPr marL="457200" indent="-228600">
              <a:buSzPct val="90000"/>
              <a:buFont typeface="Arial" panose="020B0604020202020204" pitchFamily="34" charset="0"/>
              <a:buChar char="•"/>
              <a:defRPr/>
            </a:lvl2pPr>
            <a:lvl3pPr marL="657225" indent="-200025">
              <a:buSzPct val="90000"/>
              <a:buFont typeface="Arial" panose="020B0604020202020204" pitchFamily="34" charset="0"/>
              <a:buChar char="•"/>
              <a:defRPr/>
            </a:lvl3pPr>
            <a:lvl4pPr marL="842963" indent="-180975">
              <a:buSzPct val="90000"/>
              <a:buFont typeface="Arial" panose="020B0604020202020204" pitchFamily="34" charset="0"/>
              <a:buChar char="•"/>
              <a:defRPr/>
            </a:lvl4pPr>
            <a:lvl5pPr marL="1023938" indent="-168275">
              <a:buSzPct val="9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260221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3">
          <p15:clr>
            <a:srgbClr val="5ACBF0"/>
          </p15:clr>
        </p15:guide>
        <p15:guide id="4" pos="3659">
          <p15:clr>
            <a:srgbClr val="5ACBF0"/>
          </p15:clr>
        </p15:guide>
        <p15:guide id="5" pos="4021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0B9D8600-6232-EB42-9B16-FE5606C92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91790"/>
            <a:ext cx="11018520" cy="430887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2710BA9-0DC0-4BFB-82CF-4F93C55DEFA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6390" y="1434370"/>
            <a:ext cx="5209890" cy="4831840"/>
          </a:xfrm>
        </p:spPr>
        <p:txBody>
          <a:bodyPr wrap="square">
            <a:no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185F674C-7305-447F-8F35-DBBE344126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95720" y="1434370"/>
            <a:ext cx="5209890" cy="4831840"/>
          </a:xfrm>
        </p:spPr>
        <p:txBody>
          <a:bodyPr wrap="square">
            <a:no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40654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904">
          <p15:clr>
            <a:srgbClr val="5ACBF0"/>
          </p15:clr>
        </p15:guide>
        <p15:guide id="4" pos="3659">
          <p15:clr>
            <a:srgbClr val="5ACBF0"/>
          </p15:clr>
        </p15:guide>
        <p15:guide id="5" pos="402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AE891-E752-C52E-5505-382DEF7B2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6B6AF-D747-F04A-568F-7CDB035DA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604F-D9C1-0EFA-6678-2DDC0C47C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4868-8344-4E8E-8E08-E924FD30BED3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533B3-C9A5-4CDD-582C-A0E110EEE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01502-4821-02E8-DD1F-237CF7895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17C-520E-4822-84FF-A19FC9829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8968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D849-7CFE-4AF7-A7C5-6BBD50C88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6386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91C41AE-0083-2A44-9A00-206CEB625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3182778"/>
            <a:ext cx="11018520" cy="492443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85237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8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1992">
          <p15:clr>
            <a:srgbClr val="5ACBF0"/>
          </p15:clr>
        </p15:guide>
        <p15:guide id="29" orient="horz" pos="2328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D20C4-3302-EB45-B6C3-8D7D3B54A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060B0B7-8257-AF44-8E50-C5EF88BB382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88263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4CAA7D2A-D3F3-C443-BEAB-AE463EB6977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1599747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606696E-F9FD-7A41-B239-56C925CA5E1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2611231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67BFD11-A5C7-534B-95DE-708BA59C346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622715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C4A2493A-DA9A-774E-B698-381E87F3023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4634199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9F155F2-1A5E-D049-B799-7F265508271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5645683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39D300ED-46DE-8D44-B42F-D72A4BD1D05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gray">
          <a:xfrm>
            <a:off x="6657167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59F3EBB-786F-7A42-B92F-72211CA921F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7668651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BA676D0-34EC-3646-AC3D-071EB3DD9D6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8680135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12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ADFD9C1-E635-1B46-BC21-4D5D3069E75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9691619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1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3CF35C45-D347-D645-8CD2-6E3D2088C4C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10703107" y="150800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1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9475B80-6F15-0744-AB11-132AC7CF9AF6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588263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1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E65AC22-FEB4-6245-8825-006D3BD5EEC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1599747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1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CA5DEB6-0C05-E64B-93D0-2DC0A025A09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2611231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1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3E846680-CCD1-9948-9632-5B8197B7DFFC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3622715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1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079D992-3FCF-A34A-88A0-8A2A68C972E0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 bwMode="gray">
          <a:xfrm>
            <a:off x="4634199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1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996246-3D80-2E4F-B8C7-B5C201E6038B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 bwMode="gray">
          <a:xfrm>
            <a:off x="5645683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2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B08E9CE-2FBC-A34F-A25C-316E2F2AFB5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 bwMode="gray">
          <a:xfrm>
            <a:off x="6657167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2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DB30B13-3B8F-8940-A799-8867F379BBFF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7668651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22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C27ED1D-2D58-0F4E-AF78-B5F5237C75C8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8680135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2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4EBE182-B741-BC49-B664-B0A622BFEA1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 bwMode="gray">
          <a:xfrm>
            <a:off x="9691619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2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16A9CF0-7A7F-AE48-971A-01E1283DC04D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 bwMode="gray">
          <a:xfrm>
            <a:off x="10703107" y="246191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4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EE48212A-DC2D-8A4E-948F-CED552226B35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 bwMode="gray">
          <a:xfrm>
            <a:off x="588263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4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A7EC4B1-AFA8-B84C-9D6B-CFC26A347773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 bwMode="gray">
          <a:xfrm>
            <a:off x="1599747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4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3D41B8F6-CB16-8A47-93D6-22C9BD6E792E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 bwMode="gray">
          <a:xfrm>
            <a:off x="2611231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5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F647A9E-3E39-5245-986A-31E2F83C941F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 bwMode="gray">
          <a:xfrm>
            <a:off x="3622715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5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C943DD5E-95E4-004B-A652-3964101490F7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 bwMode="gray">
          <a:xfrm>
            <a:off x="4634199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52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324A395-E051-B041-98A7-F038983D90B3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 bwMode="gray">
          <a:xfrm>
            <a:off x="5645683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5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D8EB23B-20D2-E04A-8B4F-F25763669F4C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 bwMode="gray">
          <a:xfrm>
            <a:off x="6657167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5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176A914-34CF-6A48-A1B5-7978B2CF9C71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 bwMode="gray">
          <a:xfrm>
            <a:off x="7668651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5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C220427-E17B-B24E-AB8E-2626C72238E1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 bwMode="gray">
          <a:xfrm>
            <a:off x="8680135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5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56B660E-74F0-6749-933B-EBBB3DC15E3C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gray">
          <a:xfrm>
            <a:off x="9691619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5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800E9B2C-54F5-7247-8B0A-8ECF84CB3EC6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 bwMode="gray">
          <a:xfrm>
            <a:off x="10703107" y="341582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5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01E232AB-8B15-254B-A855-7F8837E250DF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 bwMode="gray">
          <a:xfrm>
            <a:off x="588263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5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0A9C15B7-B0C8-6F44-8D00-8A2A4EEBF911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 bwMode="gray">
          <a:xfrm>
            <a:off x="1599747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6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855E00E5-0C32-114B-9C71-A210C35FD8A5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 bwMode="gray">
          <a:xfrm>
            <a:off x="2611231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6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3BCE8B7-2363-754D-8DCC-BBD1A812A666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 bwMode="gray">
          <a:xfrm>
            <a:off x="3622715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62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3DD5E7E1-6C4A-D24E-B423-731BCB2FED82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 bwMode="gray">
          <a:xfrm>
            <a:off x="4634199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6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994E403-A4F2-D143-8694-FFDDED83B568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 bwMode="gray">
          <a:xfrm>
            <a:off x="5645683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6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DD66CA9-613E-E649-873E-15770AF37966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 bwMode="gray">
          <a:xfrm>
            <a:off x="6657167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6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1F31EBB-82CA-0B47-90B9-623F7BEA7BCC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 bwMode="gray">
          <a:xfrm>
            <a:off x="7668651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6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3354D4A-7AE4-3249-979C-EF717F4169E2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 bwMode="gray">
          <a:xfrm>
            <a:off x="8680135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6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798148F-325B-8847-998F-D6695555F7A4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 bwMode="gray">
          <a:xfrm>
            <a:off x="9691619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6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FC062AA-6E9F-F148-A650-D892DEAD4D5B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 bwMode="gray">
          <a:xfrm>
            <a:off x="10703107" y="436973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6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736B318-56FF-BD45-BE51-B4F02187BAB1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 bwMode="gray">
          <a:xfrm>
            <a:off x="588263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7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C874F5D0-313C-9C4E-A76E-837FA8B341EF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 bwMode="gray">
          <a:xfrm>
            <a:off x="1599747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7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0B1B6CBD-7E6A-E64A-8901-48FC6B628F8A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 bwMode="gray">
          <a:xfrm>
            <a:off x="2611231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72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81345C8D-49CF-D74B-BBBF-1ABB0F2BC7E0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 bwMode="gray">
          <a:xfrm>
            <a:off x="3622715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73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59431BFC-6034-2D48-B40D-D214B5BA49EA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 bwMode="gray">
          <a:xfrm>
            <a:off x="4634199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7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E881A0D-AB0E-1544-945D-AFD48D4CD2F5}"/>
              </a:ext>
            </a:extLst>
          </p:cNvPr>
          <p:cNvSpPr>
            <a:spLocks noGrp="1"/>
          </p:cNvSpPr>
          <p:nvPr>
            <p:ph type="pic" sz="quarter" idx="60" hasCustomPrompt="1"/>
          </p:nvPr>
        </p:nvSpPr>
        <p:spPr bwMode="gray">
          <a:xfrm>
            <a:off x="5645683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75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64F7E33-6DCA-DF42-BB2E-C8EC136C0AAA}"/>
              </a:ext>
            </a:extLst>
          </p:cNvPr>
          <p:cNvSpPr>
            <a:spLocks noGrp="1"/>
          </p:cNvSpPr>
          <p:nvPr>
            <p:ph type="pic" sz="quarter" idx="61" hasCustomPrompt="1"/>
          </p:nvPr>
        </p:nvSpPr>
        <p:spPr bwMode="gray">
          <a:xfrm>
            <a:off x="6657167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76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AC86F5EF-AD62-294A-AE53-AD62F4600B0F}"/>
              </a:ext>
            </a:extLst>
          </p:cNvPr>
          <p:cNvSpPr>
            <a:spLocks noGrp="1"/>
          </p:cNvSpPr>
          <p:nvPr>
            <p:ph type="pic" sz="quarter" idx="62" hasCustomPrompt="1"/>
          </p:nvPr>
        </p:nvSpPr>
        <p:spPr bwMode="gray">
          <a:xfrm>
            <a:off x="7668651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7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2DDEFD37-0863-F949-AA96-5F73CC3B271A}"/>
              </a:ext>
            </a:extLst>
          </p:cNvPr>
          <p:cNvSpPr>
            <a:spLocks noGrp="1"/>
          </p:cNvSpPr>
          <p:nvPr>
            <p:ph type="pic" sz="quarter" idx="63" hasCustomPrompt="1"/>
          </p:nvPr>
        </p:nvSpPr>
        <p:spPr bwMode="gray">
          <a:xfrm>
            <a:off x="8680135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7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C7F81ABC-5057-6D45-AD46-29A54A126114}"/>
              </a:ext>
            </a:extLst>
          </p:cNvPr>
          <p:cNvSpPr>
            <a:spLocks noGrp="1"/>
          </p:cNvSpPr>
          <p:nvPr>
            <p:ph type="pic" sz="quarter" idx="64" hasCustomPrompt="1"/>
          </p:nvPr>
        </p:nvSpPr>
        <p:spPr bwMode="gray">
          <a:xfrm>
            <a:off x="9691619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  <p:sp>
        <p:nvSpPr>
          <p:cNvPr id="7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866A0A0-C971-6B47-A279-161DD8E70EEB}"/>
              </a:ext>
            </a:extLst>
          </p:cNvPr>
          <p:cNvSpPr>
            <a:spLocks noGrp="1"/>
          </p:cNvSpPr>
          <p:nvPr>
            <p:ph type="pic" sz="quarter" idx="65" hasCustomPrompt="1"/>
          </p:nvPr>
        </p:nvSpPr>
        <p:spPr bwMode="gray">
          <a:xfrm>
            <a:off x="10703107" y="5323643"/>
            <a:ext cx="906233" cy="852256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  <a:ln w="12700">
            <a:solidFill>
              <a:schemeClr val="bg1">
                <a:lumMod val="75000"/>
              </a:schemeClr>
            </a:solidFill>
            <a:miter lim="800000"/>
          </a:ln>
        </p:spPr>
        <p:txBody>
          <a:bodyPr lIns="91440" tIns="91440" rIns="91440" bIns="914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800" b="0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Drop Image</a:t>
            </a:r>
          </a:p>
        </p:txBody>
      </p:sp>
    </p:spTree>
    <p:extLst>
      <p:ext uri="{BB962C8B-B14F-4D97-AF65-F5344CB8AC3E}">
        <p14:creationId xmlns:p14="http://schemas.microsoft.com/office/powerpoint/2010/main" val="168814719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Squar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CC6E92E5-E859-445F-856B-33F974FA3AC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210312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5C9167-B5C7-4834-AC78-240C8C3E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2262425"/>
            <a:ext cx="4158362" cy="861774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0"/>
            <a:ext cx="4162425" cy="2733497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1696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/Feature - Squar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2091FAC0-2210-AA45-95A9-B6A721525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0" y="1028700"/>
            <a:ext cx="6259511" cy="914400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E0B0D8E2-424A-CE45-AD48-F95CCAF1135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638801" y="2299447"/>
            <a:ext cx="6259511" cy="34911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CC6E92E5-E859-445F-856B-33F974FA3AC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293688" y="1043675"/>
            <a:ext cx="5040311" cy="4740089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72000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60023121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pos="3360">
          <p15:clr>
            <a:srgbClr val="FBAE40"/>
          </p15:clr>
        </p15:guide>
        <p15:guide id="6" orient="horz" pos="648">
          <p15:clr>
            <a:srgbClr val="5ACBF0"/>
          </p15:clr>
        </p15:guide>
        <p15:guide id="8" orient="horz" pos="3648">
          <p15:clr>
            <a:srgbClr val="5ACBF0"/>
          </p15:clr>
        </p15:guide>
        <p15:guide id="10" pos="3720">
          <p15:clr>
            <a:srgbClr val="C35EA4"/>
          </p15:clr>
        </p15:guide>
        <p15:guide id="11" pos="2993">
          <p15:clr>
            <a:srgbClr val="5ACBF0"/>
          </p15:clr>
        </p15:guide>
        <p15:guide id="12" pos="3552">
          <p15:clr>
            <a:srgbClr val="A4A3A4"/>
          </p15:clr>
        </p15:guide>
        <p15:guide id="14" orient="horz" pos="1440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01E45-D858-46CB-8C37-2ADA7A8B4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157216"/>
            <a:ext cx="11018520" cy="1111822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12192000" cy="457200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vert="horz" wrap="square" lIns="0" tIns="720000" rIns="0" bIns="0" rtlCol="0" anchor="t" anchorCtr="0">
            <a:noAutofit/>
          </a:bodyPr>
          <a:lstStyle>
            <a:lvl1pPr marL="0" indent="0" algn="ctr">
              <a:buNone/>
              <a:defRPr lang="en-US" sz="1200" b="1" dirty="0">
                <a:solidFill>
                  <a:srgbClr val="FFFFFF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25072899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2880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op Horizontal Photo, Lockup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01E45-D858-46CB-8C37-2ADA7A8B4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1381" y="5157216"/>
            <a:ext cx="7785402" cy="1111822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12192000" cy="457200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vert="horz" wrap="square" lIns="0" tIns="720000" rIns="0" bIns="0" rtlCol="0" anchor="t" anchorCtr="0">
            <a:noAutofit/>
          </a:bodyPr>
          <a:lstStyle>
            <a:lvl1pPr marL="0" indent="0" algn="ctr">
              <a:buNone/>
              <a:defRPr lang="en-US" sz="1200" b="1" dirty="0">
                <a:solidFill>
                  <a:srgbClr val="FFFFFF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292EB1-7762-6E34-6603-4920658B619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85217" y="5449153"/>
            <a:ext cx="2176078" cy="51861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72DE360-D2EF-AF2E-F15C-F37A51488D6C}"/>
              </a:ext>
            </a:extLst>
          </p:cNvPr>
          <p:cNvCxnSpPr/>
          <p:nvPr userDrawn="1"/>
        </p:nvCxnSpPr>
        <p:spPr>
          <a:xfrm>
            <a:off x="3418764" y="5137316"/>
            <a:ext cx="0" cy="1160060"/>
          </a:xfrm>
          <a:prstGeom prst="line">
            <a:avLst/>
          </a:prstGeom>
          <a:ln w="6350">
            <a:solidFill>
              <a:schemeClr val="tx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93294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2880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ttom Horizontal Photo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563AC-3A0B-4839-A9DC-F00E8E541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85788"/>
            <a:ext cx="11018520" cy="1114996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FEB5B31F-7AD9-4BC6-8D61-62AD8011666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-2381" y="2286000"/>
            <a:ext cx="12192000" cy="457200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vert="horz" wrap="square" lIns="0" tIns="720000" rIns="0" bIns="0" rtlCol="0" anchor="t" anchorCtr="0">
            <a:noAutofit/>
          </a:bodyPr>
          <a:lstStyle>
            <a:lvl1pPr marL="0" indent="0" algn="ctr">
              <a:buNone/>
              <a:defRPr lang="en-US" sz="1200" b="1" dirty="0">
                <a:solidFill>
                  <a:srgbClr val="FFFFFF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55482551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orient="horz" pos="1440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4199" y="5486399"/>
            <a:ext cx="5367528" cy="782639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582612" y="1822077"/>
            <a:ext cx="5367528" cy="347472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vert="horz" wrap="square" lIns="0" tIns="720000" rIns="0" bIns="1188720" rtlCol="0" anchor="t" anchorCtr="0">
            <a:noAutofit/>
          </a:bodyPr>
          <a:lstStyle>
            <a:lvl1pPr marL="0" indent="0" algn="ctr">
              <a:buNone/>
              <a:defRPr lang="en-US" sz="1000" b="1" dirty="0">
                <a:solidFill>
                  <a:srgbClr val="FFFFFF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41860" y="5486399"/>
            <a:ext cx="5367528" cy="782639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239255" y="1822077"/>
            <a:ext cx="5367528" cy="347472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vert="horz" wrap="square" lIns="0" tIns="720000" rIns="0" bIns="1188720" rtlCol="0" anchor="t" anchorCtr="0">
            <a:noAutofit/>
          </a:bodyPr>
          <a:lstStyle>
            <a:lvl1pPr marL="0" indent="0" algn="ctr">
              <a:buNone/>
              <a:defRPr lang="en-US" sz="1000" b="1" dirty="0">
                <a:solidFill>
                  <a:srgbClr val="FFFFFF"/>
                </a:solidFill>
              </a:defRPr>
            </a:lvl1pPr>
          </a:lstStyle>
          <a:p>
            <a:pPr marL="228600" lvl="0" indent="-228600" algn="ctr"/>
            <a:r>
              <a:rPr lang="en-US" dirty="0"/>
              <a:t>Drag and drop your photo here</a:t>
            </a:r>
            <a:br>
              <a:rPr lang="en-US" dirty="0"/>
            </a:br>
            <a:r>
              <a:rPr lang="en-US" dirty="0"/>
              <a:t>or click or tap icon below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E6852B-EA48-4DA0-85C5-B2B1A9079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4244561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3456">
          <p15:clr>
            <a:srgbClr val="5ACBF0"/>
          </p15:clr>
        </p15:guide>
        <p15:guide id="6" pos="3749">
          <p15:clr>
            <a:srgbClr val="5ACBF0"/>
          </p15:clr>
        </p15:guide>
        <p15:guide id="7" pos="3931">
          <p15:clr>
            <a:srgbClr val="5ACBF0"/>
          </p15:clr>
        </p15:guide>
        <p15:guide id="8" orient="horz" pos="1139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2613" y="5486400"/>
            <a:ext cx="3475037" cy="782638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582612" y="1815353"/>
            <a:ext cx="3474720" cy="347472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720000" rIns="0" bIns="100584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E8A9C08-F392-459F-B90B-EDBF4A830C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358640" y="5486400"/>
            <a:ext cx="3475037" cy="782638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E401A97-B3D4-43E4-9B09-8AD4B6B260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58640" y="1815353"/>
            <a:ext cx="3474720" cy="347472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720000" rIns="0" bIns="100584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34351" y="5486400"/>
            <a:ext cx="3475037" cy="782638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8132063" y="1815353"/>
            <a:ext cx="3474720" cy="347472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720000" rIns="0" bIns="100584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682FBC-A5FE-4949-90A0-2C7AE294D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72991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3456">
          <p15:clr>
            <a:srgbClr val="5ACBF0"/>
          </p15:clr>
        </p15:guide>
        <p15:guide id="6" pos="2557">
          <p15:clr>
            <a:srgbClr val="5ACBF0"/>
          </p15:clr>
        </p15:guide>
        <p15:guide id="7" pos="2744">
          <p15:clr>
            <a:srgbClr val="5ACBF0"/>
          </p15:clr>
        </p15:guide>
        <p15:guide id="8" pos="4936">
          <p15:clr>
            <a:srgbClr val="5ACBF0"/>
          </p15:clr>
        </p15:guide>
        <p15:guide id="9" pos="5123">
          <p15:clr>
            <a:srgbClr val="5ACBF0"/>
          </p15:clr>
        </p15:guide>
        <p15:guide id="10" orient="horz" pos="1139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8253B-04D5-54B7-D58F-8169AD2FA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BEB710-8AD6-1D6E-A6B7-1F9E089A4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0EB75-8314-D1B7-3BAE-25BB1D4D1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4868-8344-4E8E-8E08-E924FD30BED3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66F1F-824C-53BE-E25B-BC09CA7CB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D244D-3B40-E2F5-5C2B-3D1222FB8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17C-520E-4822-84FF-A19FC9829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95126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0F91C1-B794-4B3E-A261-364FE477132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4201" y="2024063"/>
            <a:ext cx="3475037" cy="307777"/>
          </a:xfrm>
        </p:spPr>
        <p:txBody>
          <a:bodyPr/>
          <a:lstStyle>
            <a:lvl1pPr marL="0" indent="0">
              <a:buNone/>
              <a:defRPr sz="2000" b="1"/>
            </a:lvl1pPr>
            <a:lvl2pPr marL="0" indent="0">
              <a:buNone/>
              <a:defRPr sz="2000" b="1"/>
            </a:lvl2pPr>
            <a:lvl3pPr marL="0" indent="0">
              <a:buNone/>
              <a:defRPr sz="2000" b="1"/>
            </a:lvl3pPr>
            <a:lvl4pPr marL="0" indent="0">
              <a:buNone/>
              <a:defRPr sz="2000" b="1"/>
            </a:lvl4pPr>
            <a:lvl5pPr marL="0" indent="0">
              <a:buNone/>
              <a:defRPr sz="2000" b="1"/>
            </a:lvl5pPr>
          </a:lstStyle>
          <a:p>
            <a:pPr lvl="0"/>
            <a:r>
              <a:rPr lang="en-US" dirty="0"/>
              <a:t>Click to edit heading 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47671E-2E0A-4489-899C-1D6A3B3522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4200" y="2611569"/>
            <a:ext cx="479619" cy="54000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/>
            </a:lvl1pPr>
            <a:lvl2pPr marL="0" indent="0">
              <a:buNone/>
              <a:defRPr sz="100"/>
            </a:lvl2pPr>
            <a:lvl3pPr marL="0" indent="0">
              <a:buNone/>
              <a:defRPr sz="100"/>
            </a:lvl3pPr>
            <a:lvl4pPr marL="0" indent="0">
              <a:buNone/>
              <a:defRPr sz="100"/>
            </a:lvl4pPr>
            <a:lvl5pPr marL="0" indent="0">
              <a:buNone/>
              <a:defRPr sz="100"/>
            </a:lvl5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D194322E-67FD-4731-91FC-9B5B2B3A5FE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4200" y="2945298"/>
            <a:ext cx="3475037" cy="2788752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2968B98-448E-47A5-B9E2-F68A957DA80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56101" y="2024063"/>
            <a:ext cx="3475037" cy="307777"/>
          </a:xfrm>
        </p:spPr>
        <p:txBody>
          <a:bodyPr/>
          <a:lstStyle>
            <a:lvl1pPr marL="0" indent="0">
              <a:buNone/>
              <a:defRPr sz="2000" b="1"/>
            </a:lvl1pPr>
            <a:lvl2pPr marL="0" indent="0">
              <a:buNone/>
              <a:defRPr sz="2000" b="1"/>
            </a:lvl2pPr>
            <a:lvl3pPr marL="0" indent="0">
              <a:buNone/>
              <a:defRPr sz="2000" b="1"/>
            </a:lvl3pPr>
            <a:lvl4pPr marL="0" indent="0">
              <a:buNone/>
              <a:defRPr sz="2000" b="1"/>
            </a:lvl4pPr>
            <a:lvl5pPr marL="0" indent="0">
              <a:buNone/>
              <a:defRPr sz="2000" b="1"/>
            </a:lvl5pPr>
          </a:lstStyle>
          <a:p>
            <a:pPr lvl="0"/>
            <a:r>
              <a:rPr lang="en-US" dirty="0"/>
              <a:t>Click to edit heading </a:t>
            </a:r>
            <a:endParaRPr lang="en-GB" dirty="0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A09AF88B-94B0-4951-950E-0E65325729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56100" y="2611569"/>
            <a:ext cx="479619" cy="54000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/>
            </a:lvl1pPr>
            <a:lvl2pPr marL="0" indent="0">
              <a:buNone/>
              <a:defRPr sz="100"/>
            </a:lvl2pPr>
            <a:lvl3pPr marL="0" indent="0">
              <a:buNone/>
              <a:defRPr sz="100"/>
            </a:lvl3pPr>
            <a:lvl4pPr marL="0" indent="0">
              <a:buNone/>
              <a:defRPr sz="100"/>
            </a:lvl4pPr>
            <a:lvl5pPr marL="0" indent="0">
              <a:buNone/>
              <a:defRPr sz="100"/>
            </a:lvl5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0" name="Content Placeholder 16">
            <a:extLst>
              <a:ext uri="{FF2B5EF4-FFF2-40B4-BE49-F238E27FC236}">
                <a16:creationId xmlns:a16="http://schemas.microsoft.com/office/drawing/2014/main" id="{1DFDCCC0-C216-43D7-9899-005148CAC5B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356100" y="2945298"/>
            <a:ext cx="3475037" cy="2788752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841B3CC-F651-426F-BDBF-9505DCD7F9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28001" y="2029778"/>
            <a:ext cx="3475037" cy="307777"/>
          </a:xfrm>
        </p:spPr>
        <p:txBody>
          <a:bodyPr/>
          <a:lstStyle>
            <a:lvl1pPr marL="0" indent="0">
              <a:buNone/>
              <a:defRPr sz="2000" b="1"/>
            </a:lvl1pPr>
            <a:lvl2pPr marL="0" indent="0">
              <a:buNone/>
              <a:defRPr sz="2000" b="1"/>
            </a:lvl2pPr>
            <a:lvl3pPr marL="0" indent="0">
              <a:buNone/>
              <a:defRPr sz="2000" b="1"/>
            </a:lvl3pPr>
            <a:lvl4pPr marL="0" indent="0">
              <a:buNone/>
              <a:defRPr sz="2000" b="1"/>
            </a:lvl4pPr>
            <a:lvl5pPr marL="0" indent="0">
              <a:buNone/>
              <a:defRPr sz="2000" b="1"/>
            </a:lvl5pPr>
          </a:lstStyle>
          <a:p>
            <a:pPr lvl="0"/>
            <a:r>
              <a:rPr lang="en-US" dirty="0"/>
              <a:t>Click to edit heading </a:t>
            </a:r>
            <a:endParaRPr lang="en-GB" dirty="0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0B321F9A-F25D-4EEF-BA80-BFBD772AAC7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28000" y="2617284"/>
            <a:ext cx="479619" cy="54000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100"/>
            </a:lvl1pPr>
            <a:lvl2pPr marL="0" indent="0">
              <a:buNone/>
              <a:defRPr sz="100"/>
            </a:lvl2pPr>
            <a:lvl3pPr marL="0" indent="0">
              <a:buNone/>
              <a:defRPr sz="100"/>
            </a:lvl3pPr>
            <a:lvl4pPr marL="0" indent="0">
              <a:buNone/>
              <a:defRPr sz="100"/>
            </a:lvl4pPr>
            <a:lvl5pPr marL="0" indent="0">
              <a:buNone/>
              <a:defRPr sz="100"/>
            </a:lvl5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3" name="Content Placeholder 16">
            <a:extLst>
              <a:ext uri="{FF2B5EF4-FFF2-40B4-BE49-F238E27FC236}">
                <a16:creationId xmlns:a16="http://schemas.microsoft.com/office/drawing/2014/main" id="{7324DA3D-8837-4E90-8B42-BC383F017C2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128000" y="2951013"/>
            <a:ext cx="3475037" cy="2788752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  <a:lvl3pPr>
              <a:defRPr sz="8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C2C5B4-0CEA-48E6-9BA2-F8B9CA5BE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946303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3612">
          <p15:clr>
            <a:srgbClr val="5ACBF0"/>
          </p15:clr>
        </p15:guide>
        <p15:guide id="6" pos="2557">
          <p15:clr>
            <a:srgbClr val="5ACBF0"/>
          </p15:clr>
        </p15:guide>
        <p15:guide id="7" pos="2744">
          <p15:clr>
            <a:srgbClr val="5ACBF0"/>
          </p15:clr>
        </p15:guide>
        <p15:guide id="8" pos="4936">
          <p15:clr>
            <a:srgbClr val="5ACBF0"/>
          </p15:clr>
        </p15:guide>
        <p15:guide id="9" pos="5123">
          <p15:clr>
            <a:srgbClr val="5ACBF0"/>
          </p15:clr>
        </p15:guide>
        <p15:guide id="10" orient="horz" pos="1842">
          <p15:clr>
            <a:srgbClr val="5ACBF0"/>
          </p15:clr>
        </p15:guide>
        <p15:guide id="11" orient="horz" pos="1275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rodu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CA3A818-AA31-4BF6-A4C4-C805CCA29124}"/>
              </a:ext>
            </a:extLst>
          </p:cNvPr>
          <p:cNvSpPr/>
          <p:nvPr userDrawn="1"/>
        </p:nvSpPr>
        <p:spPr>
          <a:xfrm>
            <a:off x="588387" y="1361256"/>
            <a:ext cx="3473857" cy="4297680"/>
          </a:xfrm>
          <a:prstGeom prst="rect">
            <a:avLst/>
          </a:prstGeom>
          <a:solidFill>
            <a:srgbClr val="19181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7B003B0A-786C-4C57-B303-7A366B39C7D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85217" y="1304926"/>
            <a:ext cx="3473857" cy="690444"/>
          </a:xfrm>
          <a:solidFill>
            <a:srgbClr val="242428"/>
          </a:solidFill>
        </p:spPr>
        <p:txBody>
          <a:bodyPr lIns="72000" tIns="72000" rIns="72000" bIns="7200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 marL="0" indent="0" algn="ctr">
              <a:buNone/>
              <a:defRPr sz="1800" b="1">
                <a:solidFill>
                  <a:schemeClr val="bg1"/>
                </a:solidFill>
              </a:defRPr>
            </a:lvl2pPr>
            <a:lvl3pPr marL="0" indent="0" algn="ctr">
              <a:buNone/>
              <a:defRPr sz="1800" b="1">
                <a:solidFill>
                  <a:schemeClr val="bg1"/>
                </a:solidFill>
              </a:defRPr>
            </a:lvl3pPr>
            <a:lvl4pPr marL="0" indent="0" algn="ctr">
              <a:buNone/>
              <a:defRPr sz="1800" b="1">
                <a:solidFill>
                  <a:schemeClr val="bg1"/>
                </a:solidFill>
              </a:defRPr>
            </a:lvl4pPr>
            <a:lvl5pPr marL="0" indent="0" algn="ctr">
              <a:buNone/>
              <a:defRPr sz="1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heading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83C52E2-057A-4B53-8F31-B05DF775242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6555" y="3898077"/>
            <a:ext cx="3017520" cy="1598666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5D58E01-097F-41EB-809A-E7059986FF1B}"/>
              </a:ext>
            </a:extLst>
          </p:cNvPr>
          <p:cNvSpPr/>
          <p:nvPr userDrawn="1"/>
        </p:nvSpPr>
        <p:spPr bwMode="auto">
          <a:xfrm>
            <a:off x="588387" y="2001337"/>
            <a:ext cx="3473857" cy="1737360"/>
          </a:xfrm>
          <a:prstGeom prst="rect">
            <a:avLst/>
          </a:prstGeom>
          <a:gradFill flip="none" rotWithShape="1">
            <a:gsLst>
              <a:gs pos="100000">
                <a:srgbClr val="8D8C95">
                  <a:alpha val="2745"/>
                </a:srgbClr>
              </a:gs>
              <a:gs pos="0">
                <a:srgbClr val="8D8C95">
                  <a:alpha val="12941"/>
                </a:srgbClr>
              </a:gs>
            </a:gsLst>
            <a:lin ang="16200000" scaled="1"/>
            <a:tileRect/>
          </a:gradFill>
          <a:ln w="635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Arial" panose="020B0604020202020204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816555" y="2166685"/>
            <a:ext cx="3017520" cy="1394729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18000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EE3E95-B158-4C86-84DF-A9A13E023DB6}"/>
              </a:ext>
            </a:extLst>
          </p:cNvPr>
          <p:cNvSpPr/>
          <p:nvPr userDrawn="1"/>
        </p:nvSpPr>
        <p:spPr>
          <a:xfrm>
            <a:off x="4359071" y="1361256"/>
            <a:ext cx="3473857" cy="4297680"/>
          </a:xfrm>
          <a:prstGeom prst="rect">
            <a:avLst/>
          </a:prstGeom>
          <a:solidFill>
            <a:srgbClr val="19181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721E2461-F046-4629-B68B-D8EE0ED76B5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87239" y="3898077"/>
            <a:ext cx="3017520" cy="1598666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F76B0EA-9AD2-41EB-ADA3-35F181847420}"/>
              </a:ext>
            </a:extLst>
          </p:cNvPr>
          <p:cNvSpPr/>
          <p:nvPr userDrawn="1"/>
        </p:nvSpPr>
        <p:spPr bwMode="auto">
          <a:xfrm>
            <a:off x="4359071" y="2001337"/>
            <a:ext cx="3473857" cy="1737360"/>
          </a:xfrm>
          <a:prstGeom prst="rect">
            <a:avLst/>
          </a:prstGeom>
          <a:gradFill flip="none" rotWithShape="1">
            <a:gsLst>
              <a:gs pos="100000">
                <a:srgbClr val="8D8C95">
                  <a:alpha val="2745"/>
                </a:srgbClr>
              </a:gs>
              <a:gs pos="0">
                <a:srgbClr val="8D8C95">
                  <a:alpha val="12941"/>
                </a:srgbClr>
              </a:gs>
            </a:gsLst>
            <a:lin ang="16200000" scaled="1"/>
            <a:tileRect/>
          </a:gradFill>
          <a:ln w="635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Arial" panose="020B0604020202020204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D6D6B7E8-8355-48AE-AA16-7F356A160BC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587239" y="2166685"/>
            <a:ext cx="3017520" cy="1394729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18000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D0F26A8-11EC-43E1-8523-7B0228D9735B}"/>
              </a:ext>
            </a:extLst>
          </p:cNvPr>
          <p:cNvSpPr/>
          <p:nvPr userDrawn="1"/>
        </p:nvSpPr>
        <p:spPr>
          <a:xfrm>
            <a:off x="8129756" y="1355289"/>
            <a:ext cx="3473857" cy="4297680"/>
          </a:xfrm>
          <a:prstGeom prst="rect">
            <a:avLst/>
          </a:prstGeom>
          <a:solidFill>
            <a:srgbClr val="19181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B08E5BD0-8E67-461B-B922-64413A6BE11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57924" y="3892110"/>
            <a:ext cx="3017520" cy="1598666"/>
          </a:xfrm>
        </p:spPr>
        <p:txBody>
          <a:bodyPr>
            <a:noAutofit/>
          </a:bodyPr>
          <a:lstStyle>
            <a:lvl1pPr>
              <a:defRPr sz="14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>
              <a:defRPr sz="105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A17C328-65EC-49F9-96BC-655F5BDAE853}"/>
              </a:ext>
            </a:extLst>
          </p:cNvPr>
          <p:cNvSpPr/>
          <p:nvPr userDrawn="1"/>
        </p:nvSpPr>
        <p:spPr bwMode="auto">
          <a:xfrm>
            <a:off x="8129756" y="1995370"/>
            <a:ext cx="3473857" cy="1737360"/>
          </a:xfrm>
          <a:prstGeom prst="rect">
            <a:avLst/>
          </a:prstGeom>
          <a:gradFill flip="none" rotWithShape="1">
            <a:gsLst>
              <a:gs pos="100000">
                <a:srgbClr val="8D8C95">
                  <a:alpha val="2745"/>
                </a:srgbClr>
              </a:gs>
              <a:gs pos="0">
                <a:srgbClr val="8D8C95">
                  <a:alpha val="12941"/>
                </a:srgbClr>
              </a:gs>
            </a:gsLst>
            <a:lin ang="16200000" scaled="1"/>
            <a:tileRect/>
          </a:gradFill>
          <a:ln w="6350"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Arial" panose="020B0604020202020204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9E0EE21D-2571-4587-82C6-AF23D68068EF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8357924" y="2160718"/>
            <a:ext cx="3017520" cy="1394729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180000" rIns="0" bIns="100584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A714D4-57F9-4476-BAC0-86F4ED06D1E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88381" y="5812349"/>
            <a:ext cx="11015231" cy="48786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800"/>
            </a:lvl1pPr>
            <a:lvl2pPr marL="0" indent="0" algn="ctr">
              <a:buNone/>
              <a:defRPr sz="2800"/>
            </a:lvl2pPr>
            <a:lvl3pPr marL="0" indent="0" algn="ctr">
              <a:buNone/>
              <a:defRPr sz="2800"/>
            </a:lvl3pPr>
            <a:lvl4pPr marL="0" indent="0" algn="ctr">
              <a:buNone/>
              <a:defRPr sz="2800"/>
            </a:lvl4pPr>
            <a:lvl5pPr marL="0" indent="0" algn="ctr">
              <a:buNone/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82B82D46-6BE4-4842-99AA-5D585A8411A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355901" y="1304926"/>
            <a:ext cx="3473857" cy="690444"/>
          </a:xfrm>
          <a:solidFill>
            <a:srgbClr val="242428"/>
          </a:solidFill>
        </p:spPr>
        <p:txBody>
          <a:bodyPr lIns="72000" tIns="72000" rIns="72000" bIns="7200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 marL="0" indent="0" algn="ctr">
              <a:buNone/>
              <a:defRPr sz="1800" b="1">
                <a:solidFill>
                  <a:schemeClr val="bg1"/>
                </a:solidFill>
              </a:defRPr>
            </a:lvl2pPr>
            <a:lvl3pPr marL="0" indent="0" algn="ctr">
              <a:buNone/>
              <a:defRPr sz="1800" b="1">
                <a:solidFill>
                  <a:schemeClr val="bg1"/>
                </a:solidFill>
              </a:defRPr>
            </a:lvl3pPr>
            <a:lvl4pPr marL="0" indent="0" algn="ctr">
              <a:buNone/>
              <a:defRPr sz="1800" b="1">
                <a:solidFill>
                  <a:schemeClr val="bg1"/>
                </a:solidFill>
              </a:defRPr>
            </a:lvl4pPr>
            <a:lvl5pPr marL="0" indent="0" algn="ctr">
              <a:buNone/>
              <a:defRPr sz="1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heading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2921C6F5-BAE0-41B0-A919-ABDAF35DADB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32925" y="1304926"/>
            <a:ext cx="3473857" cy="690444"/>
          </a:xfrm>
          <a:solidFill>
            <a:srgbClr val="242428"/>
          </a:solidFill>
        </p:spPr>
        <p:txBody>
          <a:bodyPr lIns="72000" tIns="72000" rIns="72000" bIns="72000" anchor="ctr" anchorCtr="0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  <a:lvl2pPr marL="0" indent="0" algn="ctr">
              <a:buNone/>
              <a:defRPr sz="1800" b="1">
                <a:solidFill>
                  <a:schemeClr val="bg1"/>
                </a:solidFill>
              </a:defRPr>
            </a:lvl2pPr>
            <a:lvl3pPr marL="0" indent="0" algn="ctr">
              <a:buNone/>
              <a:defRPr sz="1800" b="1">
                <a:solidFill>
                  <a:schemeClr val="bg1"/>
                </a:solidFill>
              </a:defRPr>
            </a:lvl3pPr>
            <a:lvl4pPr marL="0" indent="0" algn="ctr">
              <a:buNone/>
              <a:defRPr sz="1800" b="1">
                <a:solidFill>
                  <a:schemeClr val="bg1"/>
                </a:solidFill>
              </a:defRPr>
            </a:lvl4pPr>
            <a:lvl5pPr marL="0" indent="0" algn="ctr">
              <a:buNone/>
              <a:defRPr sz="1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heading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3C91994A-3654-4C3E-A312-4B73609F5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263" y="591790"/>
            <a:ext cx="11018520" cy="430887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01525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2557">
          <p15:clr>
            <a:srgbClr val="5ACBF0"/>
          </p15:clr>
        </p15:guide>
        <p15:guide id="7" pos="2744">
          <p15:clr>
            <a:srgbClr val="5ACBF0"/>
          </p15:clr>
        </p15:guide>
        <p15:guide id="8" pos="4936">
          <p15:clr>
            <a:srgbClr val="5ACBF0"/>
          </p15:clr>
        </p15:guide>
        <p15:guide id="9" pos="5123">
          <p15:clr>
            <a:srgbClr val="5ACBF0"/>
          </p15:clr>
        </p15:guide>
        <p15:guide id="10" orient="horz" pos="822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33B58-0629-4A46-8711-902C16A9931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2613" y="4543640"/>
            <a:ext cx="2532888" cy="172539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1231301F-62BD-4CF6-8990-CDF00AFC8CC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582612" y="1815353"/>
            <a:ext cx="2532888" cy="2532888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36000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E8A9C08-F392-459F-B90B-EDBF4A830C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13908" y="4543640"/>
            <a:ext cx="2532888" cy="172539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E401A97-B3D4-43E4-9B09-8AD4B6B2606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413908" y="1815353"/>
            <a:ext cx="2532888" cy="2532888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36000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5B401B2-8D93-427E-90A4-52337B3965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245204" y="4543640"/>
            <a:ext cx="2532888" cy="172539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7223C820-5673-4288-A9D6-185A95066B1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245204" y="1815353"/>
            <a:ext cx="2532888" cy="2532888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36000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38E883C1-8203-4549-AF30-B96AEC45AC6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76500" y="4543640"/>
            <a:ext cx="2532888" cy="1725397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" descr="This photo is a 'placeholder' only. Drag or drop your photo here, or click and tap the center to insert a photo.">
            <a:extLst>
              <a:ext uri="{FF2B5EF4-FFF2-40B4-BE49-F238E27FC236}">
                <a16:creationId xmlns:a16="http://schemas.microsoft.com/office/drawing/2014/main" id="{BBD58C33-921C-42F1-9803-1C798DB548C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9076500" y="1815353"/>
            <a:ext cx="2532888" cy="2532888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lIns="0" tIns="36000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0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9770F-45CE-4505-A3E9-DB203881F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702008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2856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1963">
          <p15:clr>
            <a:srgbClr val="5ACBF0"/>
          </p15:clr>
        </p15:guide>
        <p15:guide id="7" pos="2150">
          <p15:clr>
            <a:srgbClr val="5ACBF0"/>
          </p15:clr>
        </p15:guide>
        <p15:guide id="8" pos="3746">
          <p15:clr>
            <a:srgbClr val="5ACBF0"/>
          </p15:clr>
        </p15:guide>
        <p15:guide id="9" pos="3934">
          <p15:clr>
            <a:srgbClr val="5ACBF0"/>
          </p15:clr>
        </p15:guide>
        <p15:guide id="10" pos="5530">
          <p15:clr>
            <a:srgbClr val="5ACBF0"/>
          </p15:clr>
        </p15:guide>
        <p15:guide id="11" pos="5716">
          <p15:clr>
            <a:srgbClr val="5ACBF0"/>
          </p15:clr>
        </p15:guide>
        <p15:guide id="12" orient="horz" pos="1139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ore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A09B8F0-E785-4993-A9CA-BE8D371B2F1C}"/>
              </a:ext>
            </a:extLst>
          </p:cNvPr>
          <p:cNvSpPr/>
          <p:nvPr userDrawn="1"/>
        </p:nvSpPr>
        <p:spPr bwMode="auto">
          <a:xfrm>
            <a:off x="725755" y="1714500"/>
            <a:ext cx="3333483" cy="19812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6082FB-3119-4714-B0C0-D572EC975527}"/>
              </a:ext>
            </a:extLst>
          </p:cNvPr>
          <p:cNvSpPr/>
          <p:nvPr userDrawn="1"/>
        </p:nvSpPr>
        <p:spPr bwMode="auto">
          <a:xfrm>
            <a:off x="588263" y="1714500"/>
            <a:ext cx="137492" cy="1981200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2"/>
            </a:bgClr>
          </a:patt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020223-B6E5-4A3F-B38B-BD07D5D659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7657" y="1856689"/>
            <a:ext cx="425773" cy="677108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tx1"/>
                </a:solidFill>
              </a:defRPr>
            </a:lvl1pPr>
            <a:lvl2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2pPr>
            <a:lvl3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52C7966-C4D7-49C0-B78C-2335EC9122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90443" y="1944971"/>
            <a:ext cx="2593370" cy="595027"/>
          </a:xfrm>
        </p:spPr>
        <p:txBody>
          <a:bodyPr/>
          <a:lstStyle>
            <a:lvl1pPr marL="0" indent="0">
              <a:buNone/>
              <a:defRPr lang="en-US" sz="1600" b="1" dirty="0" smtClean="0">
                <a:solidFill>
                  <a:schemeClr val="tx1"/>
                </a:solidFill>
              </a:defRPr>
            </a:lvl1pPr>
            <a:lvl2pPr marL="0" indent="0">
              <a:buNone/>
              <a:defRPr lang="en-GB" sz="1600" b="1" dirty="0"/>
            </a:lvl2pPr>
            <a:lvl3pPr marL="0" indent="0">
              <a:buNone/>
              <a:defRPr sz="1600" b="1"/>
            </a:lvl3pPr>
            <a:lvl4pPr marL="0" indent="0">
              <a:buNone/>
              <a:defRPr sz="1600" b="1"/>
            </a:lvl4pPr>
            <a:lvl5pPr marL="0" indent="0">
              <a:buNone/>
              <a:defRPr sz="1600" b="1"/>
            </a:lvl5pPr>
          </a:lstStyle>
          <a:p>
            <a:pPr lvl="0"/>
            <a:r>
              <a:rPr lang="en-US" dirty="0"/>
              <a:t>Click to add heading</a:t>
            </a:r>
            <a:endParaRPr lang="en-GB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3DD438-6A23-4472-B641-263CA368D7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90444" y="2643619"/>
            <a:ext cx="2593370" cy="968261"/>
          </a:xfr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2pPr>
            <a:lvl3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3pPr>
            <a:lvl4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4pPr>
            <a:lvl5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1976077-CE80-43B8-9EE5-625D9EBF3AFE}"/>
              </a:ext>
            </a:extLst>
          </p:cNvPr>
          <p:cNvSpPr/>
          <p:nvPr userDrawn="1"/>
        </p:nvSpPr>
        <p:spPr bwMode="auto">
          <a:xfrm>
            <a:off x="588263" y="3898900"/>
            <a:ext cx="137492" cy="1981200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2"/>
            </a:bgClr>
          </a:patt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A4A6B61-EF71-4B61-BCE3-366255FDF1EC}"/>
              </a:ext>
            </a:extLst>
          </p:cNvPr>
          <p:cNvSpPr/>
          <p:nvPr userDrawn="1"/>
        </p:nvSpPr>
        <p:spPr bwMode="auto">
          <a:xfrm>
            <a:off x="725755" y="3898900"/>
            <a:ext cx="3333483" cy="19812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0B7D3AE-CE8F-4AFB-89D1-7B9F5309DE1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27657" y="4041089"/>
            <a:ext cx="425773" cy="677108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tx1"/>
                </a:solidFill>
              </a:defRPr>
            </a:lvl1pPr>
            <a:lvl2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2pPr>
            <a:lvl3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6CF9214B-A0AA-4B6C-B28E-D4EBC5ADE43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90443" y="4129371"/>
            <a:ext cx="2593370" cy="595027"/>
          </a:xfrm>
        </p:spPr>
        <p:txBody>
          <a:bodyPr/>
          <a:lstStyle>
            <a:lvl1pPr marL="0" indent="0">
              <a:buNone/>
              <a:defRPr lang="en-US" sz="1600" b="1" dirty="0" smtClean="0">
                <a:solidFill>
                  <a:schemeClr val="tx1"/>
                </a:solidFill>
              </a:defRPr>
            </a:lvl1pPr>
            <a:lvl2pPr marL="0" indent="0">
              <a:buNone/>
              <a:defRPr lang="en-GB" sz="1600" b="1" dirty="0"/>
            </a:lvl2pPr>
            <a:lvl3pPr marL="0" indent="0">
              <a:buNone/>
              <a:defRPr sz="1600" b="1"/>
            </a:lvl3pPr>
            <a:lvl4pPr marL="0" indent="0">
              <a:buNone/>
              <a:defRPr sz="1600" b="1"/>
            </a:lvl4pPr>
            <a:lvl5pPr marL="0" indent="0">
              <a:buNone/>
              <a:defRPr sz="1600" b="1"/>
            </a:lvl5pPr>
          </a:lstStyle>
          <a:p>
            <a:pPr lvl="0"/>
            <a:r>
              <a:rPr lang="en-US" dirty="0"/>
              <a:t>Click to add heading</a:t>
            </a:r>
            <a:endParaRPr lang="en-GB" dirty="0"/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C4CC4422-DCB4-43AA-AAD9-BCD5D2AA4B9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90444" y="4828019"/>
            <a:ext cx="2593370" cy="968261"/>
          </a:xfr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2pPr>
            <a:lvl3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3pPr>
            <a:lvl4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4pPr>
            <a:lvl5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4805574-3B72-481E-A744-EA088066496F}"/>
              </a:ext>
            </a:extLst>
          </p:cNvPr>
          <p:cNvSpPr/>
          <p:nvPr userDrawn="1"/>
        </p:nvSpPr>
        <p:spPr bwMode="auto">
          <a:xfrm>
            <a:off x="4493592" y="1714500"/>
            <a:ext cx="3333483" cy="19812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BB8D822-4AF5-4132-A5BC-447AFB46D9A1}"/>
              </a:ext>
            </a:extLst>
          </p:cNvPr>
          <p:cNvSpPr/>
          <p:nvPr userDrawn="1"/>
        </p:nvSpPr>
        <p:spPr bwMode="auto">
          <a:xfrm>
            <a:off x="4356100" y="1714500"/>
            <a:ext cx="137492" cy="1981200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2"/>
            </a:bgClr>
          </a:patt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885CB766-3BA7-4C6E-981C-12B89BBC0EB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95494" y="1856689"/>
            <a:ext cx="425773" cy="677108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tx1"/>
                </a:solidFill>
              </a:defRPr>
            </a:lvl1pPr>
            <a:lvl2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2pPr>
            <a:lvl3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8844DE8E-38F4-4A62-9864-CF5DC11D85A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58280" y="1944971"/>
            <a:ext cx="2593370" cy="595027"/>
          </a:xfrm>
        </p:spPr>
        <p:txBody>
          <a:bodyPr/>
          <a:lstStyle>
            <a:lvl1pPr marL="0" indent="0">
              <a:buNone/>
              <a:defRPr lang="en-US" sz="1600" b="1" dirty="0" smtClean="0">
                <a:solidFill>
                  <a:schemeClr val="tx1"/>
                </a:solidFill>
              </a:defRPr>
            </a:lvl1pPr>
            <a:lvl2pPr marL="0" indent="0">
              <a:buNone/>
              <a:defRPr lang="en-GB" sz="1600" b="1" dirty="0"/>
            </a:lvl2pPr>
            <a:lvl3pPr marL="0" indent="0">
              <a:buNone/>
              <a:defRPr sz="1600" b="1"/>
            </a:lvl3pPr>
            <a:lvl4pPr marL="0" indent="0">
              <a:buNone/>
              <a:defRPr sz="1600" b="1"/>
            </a:lvl4pPr>
            <a:lvl5pPr marL="0" indent="0">
              <a:buNone/>
              <a:defRPr sz="1600" b="1"/>
            </a:lvl5pPr>
          </a:lstStyle>
          <a:p>
            <a:pPr lvl="0"/>
            <a:r>
              <a:rPr lang="en-US" dirty="0"/>
              <a:t>Click to add heading</a:t>
            </a:r>
            <a:endParaRPr lang="en-GB" dirty="0"/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D1DCB16E-3178-4977-908B-DCB9D5BE659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58281" y="2643619"/>
            <a:ext cx="2593370" cy="968261"/>
          </a:xfr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2pPr>
            <a:lvl3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3pPr>
            <a:lvl4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4pPr>
            <a:lvl5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3833F72-DCBA-4AB2-B21A-B550376D8C87}"/>
              </a:ext>
            </a:extLst>
          </p:cNvPr>
          <p:cNvSpPr/>
          <p:nvPr userDrawn="1"/>
        </p:nvSpPr>
        <p:spPr bwMode="auto">
          <a:xfrm>
            <a:off x="4502417" y="3898900"/>
            <a:ext cx="3333483" cy="19812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4259E61-6078-44AA-A8F7-193579B7AE28}"/>
              </a:ext>
            </a:extLst>
          </p:cNvPr>
          <p:cNvSpPr/>
          <p:nvPr userDrawn="1"/>
        </p:nvSpPr>
        <p:spPr bwMode="auto">
          <a:xfrm>
            <a:off x="4364925" y="3898900"/>
            <a:ext cx="137492" cy="1981200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2"/>
            </a:bgClr>
          </a:patt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E4A82533-F2BF-4E0A-BA3B-0430252D758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04319" y="4041089"/>
            <a:ext cx="425773" cy="677108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tx1"/>
                </a:solidFill>
              </a:defRPr>
            </a:lvl1pPr>
            <a:lvl2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2pPr>
            <a:lvl3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B3A0E84D-D831-421C-9A30-9491AAAF808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67105" y="4129371"/>
            <a:ext cx="2593370" cy="595027"/>
          </a:xfrm>
        </p:spPr>
        <p:txBody>
          <a:bodyPr/>
          <a:lstStyle>
            <a:lvl1pPr marL="0" indent="0">
              <a:buNone/>
              <a:defRPr lang="en-US" sz="1600" b="1" dirty="0" smtClean="0">
                <a:solidFill>
                  <a:schemeClr val="tx1"/>
                </a:solidFill>
              </a:defRPr>
            </a:lvl1pPr>
            <a:lvl2pPr marL="0" indent="0">
              <a:buNone/>
              <a:defRPr lang="en-GB" sz="1600" b="1" dirty="0"/>
            </a:lvl2pPr>
            <a:lvl3pPr marL="0" indent="0">
              <a:buNone/>
              <a:defRPr sz="1600" b="1"/>
            </a:lvl3pPr>
            <a:lvl4pPr marL="0" indent="0">
              <a:buNone/>
              <a:defRPr sz="1600" b="1"/>
            </a:lvl4pPr>
            <a:lvl5pPr marL="0" indent="0">
              <a:buNone/>
              <a:defRPr sz="1600" b="1"/>
            </a:lvl5pPr>
          </a:lstStyle>
          <a:p>
            <a:pPr lvl="0"/>
            <a:r>
              <a:rPr lang="en-US" dirty="0"/>
              <a:t>Click to add heading</a:t>
            </a:r>
            <a:endParaRPr lang="en-GB" dirty="0"/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BCDABBF1-093E-49D4-A19B-3B845261213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167106" y="4828019"/>
            <a:ext cx="2593370" cy="968261"/>
          </a:xfr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2pPr>
            <a:lvl3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3pPr>
            <a:lvl4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4pPr>
            <a:lvl5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4FBA965-A892-4051-B1FD-FD4306CA19AF}"/>
              </a:ext>
            </a:extLst>
          </p:cNvPr>
          <p:cNvSpPr/>
          <p:nvPr userDrawn="1"/>
        </p:nvSpPr>
        <p:spPr bwMode="auto">
          <a:xfrm>
            <a:off x="8275905" y="1714500"/>
            <a:ext cx="3333483" cy="19812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6BE5E53-DE80-4281-9FEC-7ACDD1067819}"/>
              </a:ext>
            </a:extLst>
          </p:cNvPr>
          <p:cNvSpPr/>
          <p:nvPr userDrawn="1"/>
        </p:nvSpPr>
        <p:spPr bwMode="auto">
          <a:xfrm>
            <a:off x="8138413" y="1714500"/>
            <a:ext cx="137492" cy="1981200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2"/>
            </a:bgClr>
          </a:patt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4C1E6F08-6F2F-4B8B-9D87-C030E94DF10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477807" y="1856689"/>
            <a:ext cx="425773" cy="677108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tx1"/>
                </a:solidFill>
              </a:defRPr>
            </a:lvl1pPr>
            <a:lvl2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2pPr>
            <a:lvl3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2D06001F-6138-4D6F-A243-7FFE1D81CCE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940593" y="1944971"/>
            <a:ext cx="2593370" cy="595027"/>
          </a:xfrm>
        </p:spPr>
        <p:txBody>
          <a:bodyPr/>
          <a:lstStyle>
            <a:lvl1pPr marL="0" indent="0">
              <a:buNone/>
              <a:defRPr lang="en-US" sz="1600" b="1" dirty="0" smtClean="0">
                <a:solidFill>
                  <a:schemeClr val="tx1"/>
                </a:solidFill>
              </a:defRPr>
            </a:lvl1pPr>
            <a:lvl2pPr marL="0" indent="0">
              <a:buNone/>
              <a:defRPr lang="en-GB" sz="1600" b="1" dirty="0"/>
            </a:lvl2pPr>
            <a:lvl3pPr marL="0" indent="0">
              <a:buNone/>
              <a:defRPr sz="1600" b="1"/>
            </a:lvl3pPr>
            <a:lvl4pPr marL="0" indent="0">
              <a:buNone/>
              <a:defRPr sz="1600" b="1"/>
            </a:lvl4pPr>
            <a:lvl5pPr marL="0" indent="0">
              <a:buNone/>
              <a:defRPr sz="1600" b="1"/>
            </a:lvl5pPr>
          </a:lstStyle>
          <a:p>
            <a:pPr lvl="0"/>
            <a:r>
              <a:rPr lang="en-US" dirty="0"/>
              <a:t>Click to add heading</a:t>
            </a:r>
            <a:endParaRPr lang="en-GB" dirty="0"/>
          </a:p>
        </p:txBody>
      </p:sp>
      <p:sp>
        <p:nvSpPr>
          <p:cNvPr id="39" name="Text Placeholder 18">
            <a:extLst>
              <a:ext uri="{FF2B5EF4-FFF2-40B4-BE49-F238E27FC236}">
                <a16:creationId xmlns:a16="http://schemas.microsoft.com/office/drawing/2014/main" id="{7841B3D9-6CC3-427F-B428-8C3FDE4BE06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940594" y="2643619"/>
            <a:ext cx="2593370" cy="968261"/>
          </a:xfr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2pPr>
            <a:lvl3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3pPr>
            <a:lvl4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4pPr>
            <a:lvl5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1224F9-6A4C-4C65-8E42-6E3D85470B57}"/>
              </a:ext>
            </a:extLst>
          </p:cNvPr>
          <p:cNvSpPr/>
          <p:nvPr userDrawn="1"/>
        </p:nvSpPr>
        <p:spPr bwMode="auto">
          <a:xfrm>
            <a:off x="8270254" y="3895725"/>
            <a:ext cx="3333483" cy="19812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2903A56-607B-4490-BE1F-86412530286F}"/>
              </a:ext>
            </a:extLst>
          </p:cNvPr>
          <p:cNvSpPr/>
          <p:nvPr userDrawn="1"/>
        </p:nvSpPr>
        <p:spPr bwMode="auto">
          <a:xfrm>
            <a:off x="8132762" y="3895725"/>
            <a:ext cx="137492" cy="1981200"/>
          </a:xfrm>
          <a:prstGeom prst="rect">
            <a:avLst/>
          </a:prstGeom>
          <a:pattFill prst="wdUpDiag">
            <a:fgClr>
              <a:schemeClr val="bg2">
                <a:lumMod val="50000"/>
              </a:schemeClr>
            </a:fgClr>
            <a:bgClr>
              <a:schemeClr val="bg2"/>
            </a:bgClr>
          </a:patt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DE7C2246-8982-4ECB-88AC-EB1C473C2B5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472156" y="4037914"/>
            <a:ext cx="425773" cy="677108"/>
          </a:xfrm>
        </p:spPr>
        <p:txBody>
          <a:bodyPr>
            <a:noAutofit/>
          </a:bodyPr>
          <a:lstStyle>
            <a:lvl1pPr marL="0" indent="0">
              <a:buNone/>
              <a:defRPr sz="4400" b="1">
                <a:solidFill>
                  <a:schemeClr val="tx1"/>
                </a:solidFill>
              </a:defRPr>
            </a:lvl1pPr>
            <a:lvl2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2pPr>
            <a:lvl3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3pPr>
            <a:lvl4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4pPr>
            <a:lvl5pPr marL="0" indent="0">
              <a:buNone/>
              <a:defRPr sz="4400" b="1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/>
            <a:r>
              <a:rPr lang="en-US" dirty="0"/>
              <a:t>#</a:t>
            </a:r>
            <a:endParaRPr lang="en-GB" dirty="0"/>
          </a:p>
        </p:txBody>
      </p:sp>
      <p:sp>
        <p:nvSpPr>
          <p:cNvPr id="43" name="Text Placeholder 6">
            <a:extLst>
              <a:ext uri="{FF2B5EF4-FFF2-40B4-BE49-F238E27FC236}">
                <a16:creationId xmlns:a16="http://schemas.microsoft.com/office/drawing/2014/main" id="{709DFA2F-B194-435C-9191-8090148D15F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934942" y="4126196"/>
            <a:ext cx="2593370" cy="595027"/>
          </a:xfrm>
        </p:spPr>
        <p:txBody>
          <a:bodyPr/>
          <a:lstStyle>
            <a:lvl1pPr marL="0" indent="0">
              <a:buNone/>
              <a:defRPr lang="en-US" sz="1600" b="1" dirty="0" smtClean="0">
                <a:solidFill>
                  <a:schemeClr val="tx1"/>
                </a:solidFill>
              </a:defRPr>
            </a:lvl1pPr>
            <a:lvl2pPr marL="0" indent="0">
              <a:buNone/>
              <a:defRPr lang="en-GB" sz="1600" b="1" dirty="0"/>
            </a:lvl2pPr>
            <a:lvl3pPr marL="0" indent="0">
              <a:buNone/>
              <a:defRPr sz="1600" b="1"/>
            </a:lvl3pPr>
            <a:lvl4pPr marL="0" indent="0">
              <a:buNone/>
              <a:defRPr sz="1600" b="1"/>
            </a:lvl4pPr>
            <a:lvl5pPr marL="0" indent="0">
              <a:buNone/>
              <a:defRPr sz="1600" b="1"/>
            </a:lvl5pPr>
          </a:lstStyle>
          <a:p>
            <a:pPr lvl="0"/>
            <a:r>
              <a:rPr lang="en-US" dirty="0"/>
              <a:t>Click to add heading</a:t>
            </a:r>
            <a:endParaRPr lang="en-GB" dirty="0"/>
          </a:p>
        </p:txBody>
      </p:sp>
      <p:sp>
        <p:nvSpPr>
          <p:cNvPr id="44" name="Text Placeholder 18">
            <a:extLst>
              <a:ext uri="{FF2B5EF4-FFF2-40B4-BE49-F238E27FC236}">
                <a16:creationId xmlns:a16="http://schemas.microsoft.com/office/drawing/2014/main" id="{66A57C42-7CBF-4742-80C3-46C15991F8E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934943" y="4824844"/>
            <a:ext cx="2593370" cy="968261"/>
          </a:xfrm>
        </p:spPr>
        <p:txBody>
          <a:bodyPr>
            <a:noAutofit/>
          </a:bodyPr>
          <a:lstStyle>
            <a:lvl1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1pPr>
            <a:lvl2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2pPr>
            <a:lvl3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3pPr>
            <a:lvl4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4pPr>
            <a:lvl5pPr marL="0" indent="0">
              <a:lnSpc>
                <a:spcPct val="130000"/>
              </a:lnSpc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8E6D12-E7E5-4852-90CA-46E41D32C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890751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" orient="horz" pos="3702">
          <p15:clr>
            <a:srgbClr val="5ACBF0"/>
          </p15:clr>
        </p15:guide>
        <p15:guide id="5" orient="horz" pos="288">
          <p15:clr>
            <a:srgbClr val="5ACBF0"/>
          </p15:clr>
        </p15:guide>
        <p15:guide id="6" pos="2557">
          <p15:clr>
            <a:srgbClr val="5ACBF0"/>
          </p15:clr>
        </p15:guide>
        <p15:guide id="7" pos="2744">
          <p15:clr>
            <a:srgbClr val="5ACBF0"/>
          </p15:clr>
        </p15:guide>
        <p15:guide id="8" pos="4936">
          <p15:clr>
            <a:srgbClr val="5ACBF0"/>
          </p15:clr>
        </p15:guide>
        <p15:guide id="9" pos="5123">
          <p15:clr>
            <a:srgbClr val="5ACBF0"/>
          </p15:clr>
        </p15:guide>
        <p15:guide id="10" orient="horz" pos="1071">
          <p15:clr>
            <a:srgbClr val="5ACBF0"/>
          </p15:clr>
        </p15:guide>
        <p15:guide id="11" orient="horz" pos="2455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D883269-C75C-4B87-8CD9-BE4E94E2B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C923CE-7CB3-4CF0-AAA2-722B1683A1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15300" y="2017713"/>
            <a:ext cx="3494088" cy="42513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en-US" dirty="0"/>
              <a:t>Add a caption</a:t>
            </a:r>
          </a:p>
        </p:txBody>
      </p:sp>
      <p:sp>
        <p:nvSpPr>
          <p:cNvPr id="3" name="Picture Placeholder 2" descr="This screenshot is a 'placeholder' only. Drag or drop your screen shot here, or click and tap the center to insert a photo.">
            <a:extLst>
              <a:ext uri="{FF2B5EF4-FFF2-40B4-BE49-F238E27FC236}">
                <a16:creationId xmlns:a16="http://schemas.microsoft.com/office/drawing/2014/main" id="{32952E5A-3BE5-4580-872E-DC3A31E8D44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82612" y="1436688"/>
            <a:ext cx="7253288" cy="4832350"/>
          </a:xfrm>
          <a:pattFill prst="wdUpDiag">
            <a:fgClr>
              <a:schemeClr val="accent1">
                <a:lumMod val="50000"/>
              </a:schemeClr>
            </a:fgClr>
            <a:bgClr>
              <a:schemeClr val="tx2">
                <a:lumMod val="50000"/>
              </a:schemeClr>
            </a:bgClr>
          </a:pattFill>
        </p:spPr>
        <p:txBody>
          <a:bodyPr tIns="720000" bIns="1005840" anchor="t" anchorCtr="0">
            <a:noAutofit/>
          </a:bodyPr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Drag &amp; drop a</a:t>
            </a:r>
            <a:br>
              <a:rPr lang="en-US" dirty="0"/>
            </a:br>
            <a:r>
              <a:rPr lang="en-US" dirty="0"/>
              <a:t>screenshot here</a:t>
            </a:r>
            <a:br>
              <a:rPr lang="en-US" dirty="0"/>
            </a:br>
            <a:r>
              <a:rPr lang="en-US" dirty="0"/>
              <a:t>or click or tap icon</a:t>
            </a:r>
            <a:br>
              <a:rPr lang="en-US" dirty="0"/>
            </a:br>
            <a:r>
              <a:rPr lang="en-US" dirty="0"/>
              <a:t>below to insert</a:t>
            </a:r>
          </a:p>
        </p:txBody>
      </p:sp>
    </p:spTree>
    <p:extLst>
      <p:ext uri="{BB962C8B-B14F-4D97-AF65-F5344CB8AC3E}">
        <p14:creationId xmlns:p14="http://schemas.microsoft.com/office/powerpoint/2010/main" val="43549654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0" pos="4937">
          <p15:clr>
            <a:srgbClr val="5ACBF0"/>
          </p15:clr>
        </p15:guide>
        <p15:guide id="21" pos="5112">
          <p15:clr>
            <a:srgbClr val="5ACBF0"/>
          </p15:clr>
        </p15:guide>
        <p15:guide id="28" orient="horz" pos="905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131029"/>
            <a:ext cx="3468956" cy="861774"/>
          </a:xfrm>
        </p:spPr>
        <p:txBody>
          <a:bodyPr anchor="t"/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8DBB0A-21C9-483B-83DA-E59B5C3578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46104" y="2131028"/>
            <a:ext cx="6961188" cy="3980641"/>
          </a:xfrm>
        </p:spPr>
        <p:txBody>
          <a:bodyPr>
            <a:normAutofit/>
          </a:bodyPr>
          <a:lstStyle>
            <a:lvl1pPr marL="320040" indent="-320040">
              <a:spcAft>
                <a:spcPts val="1200"/>
              </a:spcAft>
              <a:buFont typeface="+mj-lt"/>
              <a:buAutoNum type="arabicPeriod"/>
              <a:defRPr sz="2000"/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9FD800B-7DF4-487A-ADA4-F44FB0D5A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88263" y="1842902"/>
            <a:ext cx="3477325" cy="0"/>
          </a:xfrm>
          <a:prstGeom prst="line">
            <a:avLst/>
          </a:prstGeom>
          <a:ln w="63500">
            <a:solidFill>
              <a:schemeClr val="accent1">
                <a:lumMod val="20000"/>
                <a:lumOff val="80000"/>
              </a:schemeClr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17D0DD9-81B9-4F58-9346-51EE2B8F81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648200" y="1842902"/>
            <a:ext cx="6961188" cy="0"/>
          </a:xfrm>
          <a:prstGeom prst="line">
            <a:avLst/>
          </a:prstGeom>
          <a:ln w="63500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5232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2" pos="2561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3" pos="2928">
          <p15:clr>
            <a:srgbClr val="5ACBF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side by s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C076-3B78-4451-8068-576892A08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585787"/>
            <a:ext cx="3182027" cy="5683249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15781-2431-48C9-AEF1-52FBD41AF3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41888" y="292099"/>
            <a:ext cx="6667500" cy="5976939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35867F2-3994-4092-B53B-5792FEE69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4356100" y="2264940"/>
            <a:ext cx="0" cy="2059178"/>
          </a:xfrm>
          <a:prstGeom prst="line">
            <a:avLst/>
          </a:prstGeom>
          <a:ln w="6350">
            <a:solidFill>
              <a:schemeClr val="accent1"/>
            </a:soli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14319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30" pos="2376">
          <p15:clr>
            <a:srgbClr val="5ACBF0"/>
          </p15:clr>
        </p15:guide>
        <p15:guide id="31" pos="3113">
          <p15:clr>
            <a:srgbClr val="5ACBF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3A2802B-E53E-DE2F-F004-C87A3E6C6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899010" y="3177856"/>
            <a:ext cx="2727281" cy="649982"/>
          </a:xfrm>
          <a:prstGeom prst="rect">
            <a:avLst/>
          </a:prstGeom>
        </p:spPr>
      </p:pic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37179CAA-7E14-18FA-D488-C772A909D1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5216" y="3680069"/>
            <a:ext cx="718036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84B6F08-BC59-2EF3-5DC2-EF289F4539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216" y="3104745"/>
            <a:ext cx="7180360" cy="443198"/>
          </a:xfrm>
          <a:noFill/>
        </p:spPr>
        <p:txBody>
          <a:bodyPr wrap="square"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</p:spTree>
    <p:extLst>
      <p:ext uri="{BB962C8B-B14F-4D97-AF65-F5344CB8AC3E}">
        <p14:creationId xmlns:p14="http://schemas.microsoft.com/office/powerpoint/2010/main" val="3571052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a14="http://schemas.microsoft.com/office/drawing/2010/main" xmlns:a16="http://schemas.microsoft.com/office/drawing/2014/main"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orient="horz" pos="1872">
          <p15:clr>
            <a:srgbClr val="5ACBF0"/>
          </p15:clr>
        </p15:guide>
        <p15:guide id="4" orient="horz" pos="2364">
          <p15:clr>
            <a:srgbClr val="5ACBF0"/>
          </p15:clr>
        </p15:guide>
        <p15:guide id="5" pos="3840">
          <p15:clr>
            <a:srgbClr val="5ACBF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489C8DC4-C1F0-82AC-370B-B9BD89BDC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79" y="3200400"/>
            <a:ext cx="10997217" cy="1933360"/>
          </a:xfrm>
        </p:spPr>
        <p:txBody>
          <a:bodyPr anchor="b">
            <a:noAutofit/>
          </a:bodyPr>
          <a:lstStyle>
            <a:lvl1pPr>
              <a:defRPr sz="4000" spc="-20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A2CE2AF8-382D-16AD-B30D-3668C415DB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3380" y="5230505"/>
            <a:ext cx="10997217" cy="123171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20BC915-575B-40EE-EBE5-8E4CCE3EE2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4199" y="789515"/>
            <a:ext cx="2302302" cy="54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726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3" orient="horz" pos="1872">
          <p15:clr>
            <a:srgbClr val="5ACBF0"/>
          </p15:clr>
        </p15:guide>
        <p15:guide id="4" orient="horz" pos="2364">
          <p15:clr>
            <a:srgbClr val="5ACBF0"/>
          </p15:clr>
        </p15:guide>
        <p15:guide id="5" pos="3840">
          <p15:clr>
            <a:srgbClr val="5ACBF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753478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9239A-2CFE-35F5-6B7E-678C01D1C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0A071-B6A1-92DB-8119-B19AB0B4DF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6A9329-E3E5-9935-178A-1099EED8C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3A90C-E140-643C-C89C-56FD9AEAD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4868-8344-4E8E-8E08-E924FD30BED3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24628-85AA-4B69-1271-192F95416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55CE7-5793-DFBE-574B-1AC6D0FAF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17C-520E-4822-84FF-A19FC9829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840095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 descr="This layout should only be used for developer code. The font used is a monospace font which is ideal for showing code.">
            <a:extLst>
              <a:ext uri="{FF2B5EF4-FFF2-40B4-BE49-F238E27FC236}">
                <a16:creationId xmlns:a16="http://schemas.microsoft.com/office/drawing/2014/main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4829522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18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16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40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51736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905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 and Attrib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BCE27-18A9-4B58-967D-F414D11BC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9682BFC-72AD-43B8-82AA-B9CAA5B851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963" y="1436688"/>
            <a:ext cx="11020425" cy="4829175"/>
          </a:xfrm>
        </p:spPr>
        <p:txBody>
          <a:bodyPr/>
          <a:lstStyle>
            <a:lvl1pPr marL="0" indent="0">
              <a:buNone/>
              <a:defRPr sz="1100"/>
            </a:lvl1pPr>
            <a:lvl2pPr marL="228600" indent="0">
              <a:buNone/>
              <a:defRPr sz="1100"/>
            </a:lvl2pPr>
            <a:lvl3pPr marL="457200" indent="0">
              <a:buNone/>
              <a:defRPr sz="1100"/>
            </a:lvl3pPr>
            <a:lvl4pPr marL="661988" indent="0">
              <a:buNone/>
              <a:defRPr sz="1100"/>
            </a:lvl4pPr>
            <a:lvl5pPr marL="855663" indent="0">
              <a:buNone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30284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905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 descr="{&quot;templafy&quot;:{&quot;binding&quot;:&quot;{{Form.Footer}}&quot;,&quot;type&quot;:&quot;text&quot;}}">
            <a:extLst>
              <a:ext uri="{FF2B5EF4-FFF2-40B4-BE49-F238E27FC236}">
                <a16:creationId xmlns:a16="http://schemas.microsoft.com/office/drawing/2014/main" id="{43334FAC-11C2-4DB4-8249-171553FC7893}"/>
              </a:ext>
            </a:extLst>
          </p:cNvPr>
          <p:cNvSpPr/>
          <p:nvPr userDrawn="1"/>
        </p:nvSpPr>
        <p:spPr bwMode="auto">
          <a:xfrm>
            <a:off x="603380" y="6567862"/>
            <a:ext cx="9000000" cy="16110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GB" sz="750" dirty="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74F148-C6D8-A5D3-5FB2-5637B1F6328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31447" y="2841633"/>
            <a:ext cx="4929105" cy="117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96626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340F6-96E5-EAC0-EA51-A19BCA87D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46CC0-14A1-DC54-07B2-68ECC5693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159993-08C9-22AE-9DEA-0D1F6A455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6C0BC9-D57F-D377-D9A7-8EE6F326CA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CFA222-07D0-DF27-6913-F800F1F51B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E3CB36-FEF1-DEA5-8A9D-FE3C6FF8C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4868-8344-4E8E-8E08-E924FD30BED3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3DF7D6-9FFA-ECD6-B189-C8B430CC2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9E3634-6E3D-67BC-C61D-F137E9F25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17C-520E-4822-84FF-A19FC9829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346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5A003-535A-94D6-4ECC-56E9FA905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5A548E-56D8-C4D1-C45A-36A379C0C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4868-8344-4E8E-8E08-E924FD30BED3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A48266-651E-92DB-E2BD-F03261DAF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8290E3-3074-F2CE-4D2F-383FF3A4B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17C-520E-4822-84FF-A19FC9829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4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49DCA5-E546-44AF-00AF-1A37E43B6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4868-8344-4E8E-8E08-E924FD30BED3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BD6066-0C33-DA0A-0A03-0E61F213D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417972-8082-7914-A733-694FB6C5A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17C-520E-4822-84FF-A19FC9829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502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ED689-5DE3-CCF9-A62D-1E91B1CFF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4DCC6-31CF-225A-5733-716C9D564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83052-4645-A27C-2181-E86E16B86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0C10B-B3CC-24B8-4792-B321E8984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4868-8344-4E8E-8E08-E924FD30BED3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E762B-1628-0737-81DC-A0B88F1A5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20235-382B-6B26-08FF-FFAEE21B1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17C-520E-4822-84FF-A19FC9829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7702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C10C0-BA14-5E3D-BF13-1CDC31350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4DD57D-DDBE-868B-96CB-F52A16E851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EA0105-225B-6CDE-E5A4-01F59F39D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9324C1-ED01-DEA3-0632-8AAB7577B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04868-8344-4E8E-8E08-E924FD30BED3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0339E-C037-6AA6-6713-830599B49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A275C-45D7-20DF-4EEF-431C51A45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5417C-520E-4822-84FF-A19FC9829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508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33" Type="http://schemas.microsoft.com/office/2007/relationships/hdphoto" Target="../media/hdphoto2.wdp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29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32" Type="http://schemas.openxmlformats.org/officeDocument/2006/relationships/image" Target="../media/image2.png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Relationship Id="rId30" Type="http://schemas.openxmlformats.org/officeDocument/2006/relationships/slideLayout" Target="../slideLayouts/slideLayout42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5D32C2-3BED-32D2-4BA3-17EA73270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4F4E9-3FFF-8CDB-5E13-17665A357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AA4E6-0AAA-9CA5-4CAF-DECCCC843E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E04868-8344-4E8E-8E08-E924FD30BED3}" type="datetimeFigureOut">
              <a:rPr lang="en-GB" smtClean="0"/>
              <a:t>07/01/2025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1342E-90D3-4A00-0A17-B083ADB6C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DA4C83-79E9-2F88-FE6E-1D20BA5463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85417C-520E-4822-84FF-A19FC9829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048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9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591790"/>
            <a:ext cx="11018520" cy="43088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483070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47" name="GRID" hidden="1">
            <a:extLst>
              <a:ext uri="{FF2B5EF4-FFF2-40B4-BE49-F238E27FC236}">
                <a16:creationId xmlns:a16="http://schemas.microsoft.com/office/drawing/2014/main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6B11974-843F-5942-BA9E-97ADE41C9A58}"/>
              </a:ext>
            </a:extLst>
          </p:cNvPr>
          <p:cNvSpPr txBox="1"/>
          <p:nvPr userDrawn="1"/>
        </p:nvSpPr>
        <p:spPr>
          <a:xfrm>
            <a:off x="196319" y="6553364"/>
            <a:ext cx="114454" cy="190581"/>
          </a:xfrm>
          <a:prstGeom prst="rect">
            <a:avLst/>
          </a:prstGeom>
          <a:noFill/>
        </p:spPr>
        <p:txBody>
          <a:bodyPr wrap="none" lIns="0" tIns="41029" rIns="0" bIns="41029" rtlCol="0" anchor="ctr">
            <a:spAutoFit/>
          </a:bodyPr>
          <a:lstStyle/>
          <a:p>
            <a:pPr algn="r">
              <a:defRPr/>
            </a:pPr>
            <a:fld id="{B50A2252-0B00-49D0-9A28-2F5CCECF09D1}" type="slidenum">
              <a:rPr lang="en-US" sz="700" kern="1200" cap="none" spc="1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algn="r">
                <a:defRPr/>
              </a:pPr>
              <a:t>‹#›</a:t>
            </a:fld>
            <a:endParaRPr lang="en-US" sz="700" kern="1200" cap="none" spc="10" baseline="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C37A066-5679-7640-9C08-54559BF7A6BC}"/>
              </a:ext>
            </a:extLst>
          </p:cNvPr>
          <p:cNvSpPr txBox="1"/>
          <p:nvPr userDrawn="1"/>
        </p:nvSpPr>
        <p:spPr>
          <a:xfrm>
            <a:off x="444516" y="6543252"/>
            <a:ext cx="26930" cy="198276"/>
          </a:xfrm>
          <a:prstGeom prst="rect">
            <a:avLst/>
          </a:prstGeom>
          <a:noFill/>
        </p:spPr>
        <p:txBody>
          <a:bodyPr wrap="none" lIns="0" tIns="41029" rIns="0" bIns="41029" rtlCol="0" anchor="ctr">
            <a:spAutoFit/>
          </a:bodyPr>
          <a:lstStyle/>
          <a:p>
            <a:pPr marL="0" marR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50" spc="10" dirty="0">
                <a:solidFill>
                  <a:schemeClr val="bg1"/>
                </a:solidFill>
                <a:cs typeface="Arial" panose="020B0604020202020204" pitchFamily="34" charset="0"/>
              </a:rPr>
              <a:t>|</a:t>
            </a:r>
          </a:p>
        </p:txBody>
      </p:sp>
      <p:sp>
        <p:nvSpPr>
          <p:cNvPr id="50" name="Rectangle 49" descr="{&quot;templafy&quot;:{&quot;binding&quot;:&quot;{{Form.Footer}}&quot;,&quot;type&quot;:&quot;text&quot;}}">
            <a:extLst>
              <a:ext uri="{FF2B5EF4-FFF2-40B4-BE49-F238E27FC236}">
                <a16:creationId xmlns:a16="http://schemas.microsoft.com/office/drawing/2014/main" id="{31FF5E37-9042-4844-B9BE-993B8146017C}"/>
              </a:ext>
            </a:extLst>
          </p:cNvPr>
          <p:cNvSpPr/>
          <p:nvPr userDrawn="1"/>
        </p:nvSpPr>
        <p:spPr bwMode="auto">
          <a:xfrm>
            <a:off x="603380" y="6567862"/>
            <a:ext cx="9000000" cy="161105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GB" sz="750" dirty="0" err="1">
              <a:solidFill>
                <a:schemeClr val="tx1"/>
              </a:soli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52" name="Picture 5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765A4D8-AFB1-B0CE-CB5D-67499CD2E8B9}"/>
              </a:ext>
            </a:extLst>
          </p:cNvPr>
          <p:cNvPicPr>
            <a:picLocks noChangeAspect="1"/>
          </p:cNvPicPr>
          <p:nvPr userDrawn="1"/>
        </p:nvPicPr>
        <p:blipFill>
          <a:blip r:embed="rId32">
            <a:extLst>
              <a:ext uri="{BEBA8EAE-BF5A-486C-A8C5-ECC9F3942E4B}">
                <a14:imgProps xmlns:a14="http://schemas.microsoft.com/office/drawing/2010/main">
                  <a14:imgLayer r:embed="rId33">
                    <a14:imgEffect>
                      <a14:brightnessContrast bright="-100000" contras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883348" y="6393708"/>
            <a:ext cx="1154036" cy="328680"/>
          </a:xfrm>
          <a:prstGeom prst="rect">
            <a:avLst/>
          </a:prstGeom>
        </p:spPr>
      </p:pic>
      <p:sp>
        <p:nvSpPr>
          <p:cNvPr id="5" name="MSIPCMContentMarking" descr="{&quot;HashCode&quot;:-549612842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F0A54A52-48E3-CFEC-6C7E-E5FAC9524D56}"/>
              </a:ext>
            </a:extLst>
          </p:cNvPr>
          <p:cNvSpPr txBox="1"/>
          <p:nvPr userDrawn="1"/>
        </p:nvSpPr>
        <p:spPr>
          <a:xfrm>
            <a:off x="0" y="0"/>
            <a:ext cx="2216127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60000"/>
            </a:pPr>
            <a:r>
              <a:rPr lang="en-GB" sz="1000">
                <a:solidFill>
                  <a:srgbClr val="0000FF"/>
                </a:solidFill>
                <a:latin typeface="Arial" panose="020B0604020202020204" pitchFamily="34" charset="0"/>
              </a:rPr>
              <a:t>[AMD Official Use Only - General]</a:t>
            </a:r>
            <a:endParaRPr lang="en-GB" sz="1000" dirty="0" err="1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354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</p:sldLayoutIdLst>
  <p:transition>
    <p:fade/>
  </p:transition>
  <p:hf hd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2800" b="1" kern="1200" cap="none" spc="0" baseline="0" dirty="0" smtClean="0">
          <a:ln w="3175">
            <a:noFill/>
          </a:ln>
          <a:solidFill>
            <a:schemeClr val="tx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tabLst/>
        <a:defRPr sz="1800" kern="1200" spc="0" baseline="0">
          <a:solidFill>
            <a:schemeClr val="tx1"/>
          </a:solidFill>
          <a:latin typeface="+mn-lt"/>
          <a:ea typeface="+mn-ea"/>
          <a:cs typeface="Segoe UI" panose="020B05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tabLst/>
        <a:defRPr sz="1600" kern="1200" spc="0" baseline="0">
          <a:solidFill>
            <a:schemeClr val="tx1"/>
          </a:soli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tabLst/>
        <a:defRPr sz="1200" kern="1200" spc="0" baseline="0">
          <a:solidFill>
            <a:schemeClr val="tx1"/>
          </a:soli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tabLst/>
        <a:defRPr sz="1100" kern="1200" spc="0" baseline="0">
          <a:solidFill>
            <a:schemeClr val="tx1"/>
          </a:soli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>
          <a:schemeClr val="accent1"/>
        </a:buClr>
        <a:buSzPct val="100000"/>
        <a:buFont typeface="Arial" panose="020B0604020202020204" pitchFamily="34" charset="0"/>
        <a:buChar char="•"/>
        <a:tabLst/>
        <a:defRPr sz="1100" kern="1200" spc="0" baseline="0">
          <a:solidFill>
            <a:schemeClr val="tx1"/>
          </a:soli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1966D-2631-C743-A140-7B0C7483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Arty board</a:t>
            </a:r>
          </a:p>
        </p:txBody>
      </p:sp>
    </p:spTree>
    <p:extLst>
      <p:ext uri="{BB962C8B-B14F-4D97-AF65-F5344CB8AC3E}">
        <p14:creationId xmlns:p14="http://schemas.microsoft.com/office/powerpoint/2010/main" val="428734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a14="http://schemas.microsoft.com/office/drawing/2010/main" xmlns:a16="http://schemas.microsoft.com/office/drawing/2014/main"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2">
            <a:extLst>
              <a:ext uri="{FF2B5EF4-FFF2-40B4-BE49-F238E27FC236}">
                <a16:creationId xmlns:a16="http://schemas.microsoft.com/office/drawing/2014/main" id="{1C567C94-DF8C-B444-7B7C-E8C4FCC25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065" y="771787"/>
            <a:ext cx="4762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A5F6B00-C90D-0041-4F5F-4E7133ED2A59}"/>
              </a:ext>
            </a:extLst>
          </p:cNvPr>
          <p:cNvCxnSpPr>
            <a:cxnSpLocks/>
          </p:cNvCxnSpPr>
          <p:nvPr/>
        </p:nvCxnSpPr>
        <p:spPr>
          <a:xfrm flipV="1">
            <a:off x="6436519" y="3525792"/>
            <a:ext cx="3040355" cy="1249617"/>
          </a:xfrm>
          <a:prstGeom prst="line">
            <a:avLst/>
          </a:prstGeom>
          <a:noFill/>
          <a:ln w="9525" cap="flat" cmpd="sng" algn="ctr">
            <a:solidFill>
              <a:srgbClr val="ED1C24"/>
            </a:solidFill>
            <a:prstDash val="solid"/>
            <a:headEnd type="none" w="lg" len="med"/>
            <a:tailEnd type="none" w="lg" len="med"/>
          </a:ln>
          <a:effectLst/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4F8A6E0-2847-2BBE-5EBF-9A91B78A4892}"/>
              </a:ext>
            </a:extLst>
          </p:cNvPr>
          <p:cNvCxnSpPr>
            <a:cxnSpLocks/>
          </p:cNvCxnSpPr>
          <p:nvPr/>
        </p:nvCxnSpPr>
        <p:spPr>
          <a:xfrm flipV="1">
            <a:off x="6426761" y="3937453"/>
            <a:ext cx="3062841" cy="2029082"/>
          </a:xfrm>
          <a:prstGeom prst="line">
            <a:avLst/>
          </a:prstGeom>
          <a:noFill/>
          <a:ln w="9525" cap="flat" cmpd="sng" algn="ctr">
            <a:solidFill>
              <a:srgbClr val="ED1C24"/>
            </a:solidFill>
            <a:prstDash val="solid"/>
            <a:headEnd type="none" w="lg" len="med"/>
            <a:tailEnd type="none" w="lg" len="med"/>
          </a:ln>
          <a:effectLst/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3399DFA-1B81-D2AB-DCCB-91B413D68FDD}"/>
              </a:ext>
            </a:extLst>
          </p:cNvPr>
          <p:cNvCxnSpPr>
            <a:cxnSpLocks/>
          </p:cNvCxnSpPr>
          <p:nvPr/>
        </p:nvCxnSpPr>
        <p:spPr>
          <a:xfrm flipH="1" flipV="1">
            <a:off x="10665261" y="3899591"/>
            <a:ext cx="261686" cy="2044869"/>
          </a:xfrm>
          <a:prstGeom prst="line">
            <a:avLst/>
          </a:prstGeom>
          <a:noFill/>
          <a:ln w="9525" cap="flat" cmpd="sng" algn="ctr">
            <a:solidFill>
              <a:srgbClr val="ED1C24"/>
            </a:solidFill>
            <a:prstDash val="solid"/>
            <a:headEnd type="none" w="lg" len="med"/>
            <a:tailEnd type="none" w="lg" len="med"/>
          </a:ln>
          <a:effectLst/>
        </p:spPr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62C57809-9881-2022-3565-9B7E6AF5C9B8}"/>
              </a:ext>
            </a:extLst>
          </p:cNvPr>
          <p:cNvSpPr/>
          <p:nvPr/>
        </p:nvSpPr>
        <p:spPr bwMode="auto">
          <a:xfrm>
            <a:off x="6436519" y="4790998"/>
            <a:ext cx="4490428" cy="1153462"/>
          </a:xfrm>
          <a:prstGeom prst="rect">
            <a:avLst/>
          </a:prstGeom>
          <a:solidFill>
            <a:srgbClr val="FFFFFF"/>
          </a:solidFill>
          <a:ln w="38100" cap="flat" cmpd="sng" algn="ctr">
            <a:solidFill>
              <a:srgbClr val="ED1C24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Klavika Regular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7259F6E7-063D-267D-0FAE-2484F4A2B1D0}"/>
              </a:ext>
            </a:extLst>
          </p:cNvPr>
          <p:cNvSpPr txBox="1">
            <a:spLocks/>
          </p:cNvSpPr>
          <p:nvPr/>
        </p:nvSpPr>
        <p:spPr>
          <a:xfrm>
            <a:off x="588263" y="591790"/>
            <a:ext cx="11018520" cy="73866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1" kern="1200" cap="none" spc="0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1" i="0" u="none" strike="noStrike" kern="1200" cap="none" spc="0" normalizeH="0" baseline="0" noProof="0" dirty="0" err="1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 Light"/>
                <a:ea typeface="+mn-ea"/>
                <a:cs typeface="Segoe UI" pitchFamily="34" charset="0"/>
              </a:rPr>
              <a:t>snake_game</a:t>
            </a:r>
            <a:r>
              <a:rPr kumimoji="0" lang="en-GB" sz="4800" b="1" i="0" u="none" strike="noStrike" kern="1200" cap="none" spc="0" normalizeH="0" baseline="0" noProof="0" dirty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 Light"/>
                <a:ea typeface="+mn-ea"/>
                <a:cs typeface="Segoe UI" pitchFamily="34" charset="0"/>
              </a:rPr>
              <a:t> on FPGA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E4A8F66B-7D32-4301-7B2E-222716E02861}"/>
              </a:ext>
            </a:extLst>
          </p:cNvPr>
          <p:cNvSpPr txBox="1">
            <a:spLocks/>
          </p:cNvSpPr>
          <p:nvPr/>
        </p:nvSpPr>
        <p:spPr>
          <a:xfrm>
            <a:off x="584200" y="1432111"/>
            <a:ext cx="4944311" cy="483692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tabLst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tabLst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tabLst/>
              <a:defRPr sz="11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tabLst/>
              <a:defRPr sz="11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36466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 Regular"/>
                <a:ea typeface="+mn-ea"/>
                <a:cs typeface="Segoe UI" panose="020B0502040204020203" pitchFamily="34" charset="0"/>
              </a:rPr>
              <a:t>Press any direction to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 Regular"/>
                <a:ea typeface="+mn-ea"/>
                <a:cs typeface="Segoe UI" panose="020B0502040204020203" pitchFamily="34" charset="0"/>
              </a:rPr>
              <a:t>start playing.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lavika Regular"/>
              <a:ea typeface="+mn-ea"/>
              <a:cs typeface="Segoe UI" panose="020B0502040204020203" pitchFamily="34" charset="0"/>
            </a:endParaRP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36466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 Regular"/>
                <a:ea typeface="+mn-ea"/>
                <a:cs typeface="Segoe UI" panose="020B0502040204020203" pitchFamily="34" charset="0"/>
              </a:rPr>
              <a:t>Get to 10 points to win! </a:t>
            </a:r>
          </a:p>
          <a:p>
            <a:pPr>
              <a:buClr>
                <a:srgbClr val="636466"/>
              </a:buClr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 Regular"/>
                <a:ea typeface="+mn-ea"/>
                <a:cs typeface="Segoe UI" panose="020B0502040204020203" pitchFamily="34" charset="0"/>
              </a:rPr>
              <a:t>Every time you score a point the snake becomes faster. This increase can be turned off using this switch.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36466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 Regular"/>
                <a:ea typeface="+mn-ea"/>
                <a:cs typeface="Segoe UI" panose="020B0502040204020203" pitchFamily="34" charset="0"/>
              </a:rPr>
              <a:t>Score is shown on the RGB LEDs.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36466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 Regular"/>
                <a:ea typeface="+mn-ea"/>
                <a:cs typeface="Segoe UI" panose="020B0502040204020203" pitchFamily="34" charset="0"/>
              </a:rPr>
              <a:t>You lose if you touch an edge or eat part of yourself.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36466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 Regular"/>
                <a:ea typeface="+mn-ea"/>
                <a:cs typeface="Segoe UI" panose="020B0502040204020203" pitchFamily="34" charset="0"/>
              </a:rPr>
              <a:t>Use the reset switch to start over in the event of a win or lose screen.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36466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 Regular"/>
                <a:ea typeface="+mn-ea"/>
                <a:cs typeface="Segoe UI" panose="020B0502040204020203" pitchFamily="34" charset="0"/>
              </a:rPr>
              <a:t>The directions the press buttons control are shown to the right.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75ACFDD-BE3E-C796-85F8-D8D1E083232B}"/>
              </a:ext>
            </a:extLst>
          </p:cNvPr>
          <p:cNvSpPr/>
          <p:nvPr/>
        </p:nvSpPr>
        <p:spPr bwMode="auto">
          <a:xfrm>
            <a:off x="7305335" y="3669403"/>
            <a:ext cx="958515" cy="259375"/>
          </a:xfrm>
          <a:prstGeom prst="rect">
            <a:avLst/>
          </a:prstGeom>
          <a:noFill/>
          <a:ln w="38100" cap="flat" cmpd="sng" algn="ctr">
            <a:solidFill>
              <a:srgbClr val="00206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Klavika Regular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A271D3B-60A6-AE68-DD18-916178C23E31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5005598" y="3667372"/>
            <a:ext cx="2299737" cy="131719"/>
          </a:xfrm>
          <a:prstGeom prst="straightConnector1">
            <a:avLst/>
          </a:prstGeom>
          <a:noFill/>
          <a:ln w="12700" cap="flat" cmpd="sng" algn="ctr">
            <a:solidFill>
              <a:srgbClr val="002060"/>
            </a:solidFill>
            <a:prstDash val="solid"/>
            <a:headEnd type="none" w="lg" len="med"/>
            <a:tailEnd type="triangle"/>
          </a:ln>
          <a:effectLst/>
        </p:spPr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61C4550A-83F0-F364-79E3-793476B8B625}"/>
              </a:ext>
            </a:extLst>
          </p:cNvPr>
          <p:cNvSpPr/>
          <p:nvPr/>
        </p:nvSpPr>
        <p:spPr bwMode="auto">
          <a:xfrm>
            <a:off x="9489602" y="3510203"/>
            <a:ext cx="1176393" cy="430607"/>
          </a:xfrm>
          <a:prstGeom prst="rect">
            <a:avLst/>
          </a:prstGeom>
          <a:noFill/>
          <a:ln w="38100" cap="flat" cmpd="sng" algn="ctr">
            <a:solidFill>
              <a:srgbClr val="ED1C24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Klavika Regular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B541A2D-2962-FBF1-BB9F-FECEFE40166D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5297992" y="1644128"/>
            <a:ext cx="4779807" cy="1866075"/>
          </a:xfrm>
          <a:prstGeom prst="straightConnector1">
            <a:avLst/>
          </a:prstGeom>
          <a:noFill/>
          <a:ln w="12700" cap="flat" cmpd="sng" algn="ctr">
            <a:solidFill>
              <a:srgbClr val="ED1C24"/>
            </a:solidFill>
            <a:prstDash val="solid"/>
            <a:headEnd type="none" w="lg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242EC64-5BB9-EF3E-A8A6-495DBA59D873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5397500" y="3916746"/>
            <a:ext cx="3907939" cy="994136"/>
          </a:xfrm>
          <a:prstGeom prst="straightConnector1">
            <a:avLst/>
          </a:prstGeom>
          <a:noFill/>
          <a:ln w="12700" cap="flat" cmpd="sng" algn="ctr">
            <a:solidFill>
              <a:srgbClr val="00B050"/>
            </a:solidFill>
            <a:prstDash val="solid"/>
            <a:headEnd type="none" w="lg" len="med"/>
            <a:tailEnd type="triangle"/>
          </a:ln>
          <a:effectLst/>
        </p:spPr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21846AE4-D3AE-861F-A126-5904222E38C2}"/>
              </a:ext>
            </a:extLst>
          </p:cNvPr>
          <p:cNvGrpSpPr/>
          <p:nvPr/>
        </p:nvGrpSpPr>
        <p:grpSpPr>
          <a:xfrm>
            <a:off x="6585302" y="4899884"/>
            <a:ext cx="4192862" cy="935690"/>
            <a:chOff x="6617512" y="4892483"/>
            <a:chExt cx="4192862" cy="935690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46BF22A-4081-4065-6382-5535B88F18B3}"/>
                </a:ext>
              </a:extLst>
            </p:cNvPr>
            <p:cNvGrpSpPr/>
            <p:nvPr/>
          </p:nvGrpSpPr>
          <p:grpSpPr>
            <a:xfrm>
              <a:off x="8769159" y="4892484"/>
              <a:ext cx="914401" cy="914401"/>
              <a:chOff x="6777933" y="4956926"/>
              <a:chExt cx="914401" cy="914401"/>
            </a:xfrm>
          </p:grpSpPr>
          <p:pic>
            <p:nvPicPr>
              <p:cNvPr id="45" name="Graphic 44" descr="Chevron arrows with solid fill">
                <a:extLst>
                  <a:ext uri="{FF2B5EF4-FFF2-40B4-BE49-F238E27FC236}">
                    <a16:creationId xmlns:a16="http://schemas.microsoft.com/office/drawing/2014/main" id="{344C4812-2A2B-ED0A-AC3B-C872CD74A4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0800000">
                <a:off x="6777934" y="4956926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3F561B45-DDC4-EBAA-A5CF-8FC6140B0D80}"/>
                  </a:ext>
                </a:extLst>
              </p:cNvPr>
              <p:cNvSpPr/>
              <p:nvPr/>
            </p:nvSpPr>
            <p:spPr bwMode="auto">
              <a:xfrm>
                <a:off x="6777933" y="4956926"/>
                <a:ext cx="914401" cy="914401"/>
              </a:xfrm>
              <a:prstGeom prst="rect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lavika Regular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51E95FE4-C20B-3942-CFB0-E2EAF0C67BAF}"/>
                </a:ext>
              </a:extLst>
            </p:cNvPr>
            <p:cNvGrpSpPr/>
            <p:nvPr/>
          </p:nvGrpSpPr>
          <p:grpSpPr>
            <a:xfrm rot="5400000">
              <a:off x="6617512" y="4913772"/>
              <a:ext cx="914401" cy="914401"/>
              <a:chOff x="6777933" y="4956926"/>
              <a:chExt cx="914401" cy="914401"/>
            </a:xfrm>
          </p:grpSpPr>
          <p:pic>
            <p:nvPicPr>
              <p:cNvPr id="48" name="Graphic 47" descr="Chevron arrows with solid fill">
                <a:extLst>
                  <a:ext uri="{FF2B5EF4-FFF2-40B4-BE49-F238E27FC236}">
                    <a16:creationId xmlns:a16="http://schemas.microsoft.com/office/drawing/2014/main" id="{C1EE30DF-602B-3401-E725-365F60A659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0800000">
                <a:off x="6777934" y="4956926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FC9308D8-8F86-BF97-28D5-0949C54AEF03}"/>
                  </a:ext>
                </a:extLst>
              </p:cNvPr>
              <p:cNvSpPr/>
              <p:nvPr/>
            </p:nvSpPr>
            <p:spPr bwMode="auto">
              <a:xfrm>
                <a:off x="6777933" y="4956926"/>
                <a:ext cx="914401" cy="914401"/>
              </a:xfrm>
              <a:prstGeom prst="rect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lavika Regular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B67CD042-4161-6A57-4273-D5825E61A143}"/>
                </a:ext>
              </a:extLst>
            </p:cNvPr>
            <p:cNvGrpSpPr/>
            <p:nvPr/>
          </p:nvGrpSpPr>
          <p:grpSpPr>
            <a:xfrm rot="16200000">
              <a:off x="7693335" y="4913772"/>
              <a:ext cx="914401" cy="914401"/>
              <a:chOff x="6777933" y="4956926"/>
              <a:chExt cx="914401" cy="914401"/>
            </a:xfrm>
          </p:grpSpPr>
          <p:pic>
            <p:nvPicPr>
              <p:cNvPr id="51" name="Graphic 50" descr="Chevron arrows with solid fill">
                <a:extLst>
                  <a:ext uri="{FF2B5EF4-FFF2-40B4-BE49-F238E27FC236}">
                    <a16:creationId xmlns:a16="http://schemas.microsoft.com/office/drawing/2014/main" id="{8801D0D2-0A17-7F94-2FD5-AFA8F2819C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0800000">
                <a:off x="6777934" y="4956926"/>
                <a:ext cx="914400" cy="914400"/>
              </a:xfrm>
              <a:prstGeom prst="rect">
                <a:avLst/>
              </a:prstGeom>
            </p:spPr>
          </p:pic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AF714858-A000-C8DD-BB0A-7199A5C1737A}"/>
                  </a:ext>
                </a:extLst>
              </p:cNvPr>
              <p:cNvSpPr/>
              <p:nvPr/>
            </p:nvSpPr>
            <p:spPr bwMode="auto">
              <a:xfrm>
                <a:off x="6777933" y="4956926"/>
                <a:ext cx="914401" cy="914401"/>
              </a:xfrm>
              <a:prstGeom prst="rect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lavika Regular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9BE2784E-2B14-97F2-C676-6AA58F7B9EAB}"/>
                </a:ext>
              </a:extLst>
            </p:cNvPr>
            <p:cNvGrpSpPr/>
            <p:nvPr/>
          </p:nvGrpSpPr>
          <p:grpSpPr>
            <a:xfrm rot="10800000">
              <a:off x="9895973" y="4892483"/>
              <a:ext cx="914401" cy="914401"/>
              <a:chOff x="6777933" y="4956926"/>
              <a:chExt cx="914401" cy="914401"/>
            </a:xfrm>
          </p:grpSpPr>
          <p:pic>
            <p:nvPicPr>
              <p:cNvPr id="54" name="Graphic 53" descr="Chevron arrows with solid fill">
                <a:extLst>
                  <a:ext uri="{FF2B5EF4-FFF2-40B4-BE49-F238E27FC236}">
                    <a16:creationId xmlns:a16="http://schemas.microsoft.com/office/drawing/2014/main" id="{61F4F918-83BE-9F7F-E3A4-72BB965029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0800000">
                <a:off x="6777934" y="4956926"/>
                <a:ext cx="914400" cy="914400"/>
              </a:xfrm>
              <a:prstGeom prst="rect">
                <a:avLst/>
              </a:prstGeom>
            </p:spPr>
          </p:pic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A202DF25-930B-343F-4056-1898C0B9B7F5}"/>
                  </a:ext>
                </a:extLst>
              </p:cNvPr>
              <p:cNvSpPr/>
              <p:nvPr/>
            </p:nvSpPr>
            <p:spPr bwMode="auto">
              <a:xfrm>
                <a:off x="6777933" y="4956926"/>
                <a:ext cx="914401" cy="914401"/>
              </a:xfrm>
              <a:prstGeom prst="rect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lavika Regular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2C6DCEAB-90A7-F576-D7C2-5BA683AA77DC}"/>
              </a:ext>
            </a:extLst>
          </p:cNvPr>
          <p:cNvSpPr/>
          <p:nvPr/>
        </p:nvSpPr>
        <p:spPr bwMode="auto">
          <a:xfrm>
            <a:off x="9158400" y="3399911"/>
            <a:ext cx="294077" cy="516835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Klavika Regular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E67B8D7-74D7-D16E-D9FB-EF7E03E479F3}"/>
              </a:ext>
            </a:extLst>
          </p:cNvPr>
          <p:cNvCxnSpPr/>
          <p:nvPr/>
        </p:nvCxnSpPr>
        <p:spPr>
          <a:xfrm flipH="1" flipV="1">
            <a:off x="10646479" y="3510203"/>
            <a:ext cx="290226" cy="1265206"/>
          </a:xfrm>
          <a:prstGeom prst="line">
            <a:avLst/>
          </a:prstGeom>
          <a:noFill/>
          <a:ln w="9525" cap="flat" cmpd="sng" algn="ctr">
            <a:solidFill>
              <a:srgbClr val="ED1C24"/>
            </a:solidFill>
            <a:prstDash val="solid"/>
            <a:headEnd type="none" w="lg" len="med"/>
            <a:tailEnd type="none" w="lg" len="med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08DB30E-207D-964A-5CCE-64B4479EB74C}"/>
              </a:ext>
            </a:extLst>
          </p:cNvPr>
          <p:cNvCxnSpPr>
            <a:cxnSpLocks/>
            <a:endCxn id="43" idx="1"/>
          </p:cNvCxnSpPr>
          <p:nvPr/>
        </p:nvCxnSpPr>
        <p:spPr>
          <a:xfrm flipV="1">
            <a:off x="4908833" y="5367729"/>
            <a:ext cx="1527686" cy="357547"/>
          </a:xfrm>
          <a:prstGeom prst="straightConnector1">
            <a:avLst/>
          </a:prstGeom>
          <a:noFill/>
          <a:ln w="12700" cap="flat" cmpd="sng" algn="ctr">
            <a:solidFill>
              <a:srgbClr val="ED1C24"/>
            </a:solidFill>
            <a:prstDash val="solid"/>
            <a:headEnd type="none" w="lg" len="med"/>
            <a:tailEnd type="triangle"/>
          </a:ln>
          <a:effectLst/>
        </p:spPr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A8ED71B-2C2A-05C8-E066-18E9A9AC05B9}"/>
              </a:ext>
            </a:extLst>
          </p:cNvPr>
          <p:cNvSpPr/>
          <p:nvPr/>
        </p:nvSpPr>
        <p:spPr bwMode="auto">
          <a:xfrm>
            <a:off x="8824246" y="3397849"/>
            <a:ext cx="294077" cy="516835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Klavika Regular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7D279B-ACFD-FB8A-02B4-C5E220D621D3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5253610" y="3250735"/>
            <a:ext cx="3570636" cy="405532"/>
          </a:xfrm>
          <a:prstGeom prst="straightConnector1">
            <a:avLst/>
          </a:prstGeom>
          <a:noFill/>
          <a:ln w="12700" cap="flat" cmpd="sng" algn="ctr">
            <a:solidFill>
              <a:srgbClr val="00B0F0"/>
            </a:solidFill>
            <a:prstDash val="solid"/>
            <a:headEnd type="none" w="lg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712660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2C7062-1EE9-EBB8-4EC1-2893034A4D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7F00E-C702-812A-6860-649B07CE9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Boolean board                     (square directions)</a:t>
            </a:r>
          </a:p>
        </p:txBody>
      </p:sp>
    </p:spTree>
    <p:extLst>
      <p:ext uri="{BB962C8B-B14F-4D97-AF65-F5344CB8AC3E}">
        <p14:creationId xmlns:p14="http://schemas.microsoft.com/office/powerpoint/2010/main" val="155594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a14="http://schemas.microsoft.com/office/drawing/2010/main" xmlns:a16="http://schemas.microsoft.com/office/drawing/2014/main"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2E501A-05C1-3DD7-CC3D-5C0D20FE40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E8C38A18-587B-A7EC-E025-338F70FC0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402" y="59504"/>
            <a:ext cx="5501297" cy="401682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9D445-4F3E-D225-9E67-261728F594CF}"/>
              </a:ext>
            </a:extLst>
          </p:cNvPr>
          <p:cNvCxnSpPr>
            <a:cxnSpLocks/>
          </p:cNvCxnSpPr>
          <p:nvPr/>
        </p:nvCxnSpPr>
        <p:spPr>
          <a:xfrm flipV="1">
            <a:off x="7810631" y="2389267"/>
            <a:ext cx="2006469" cy="2125538"/>
          </a:xfrm>
          <a:prstGeom prst="line">
            <a:avLst/>
          </a:prstGeom>
          <a:noFill/>
          <a:ln w="9525" cap="flat" cmpd="sng" algn="ctr">
            <a:solidFill>
              <a:srgbClr val="ED1C24"/>
            </a:solidFill>
            <a:prstDash val="solid"/>
            <a:headEnd type="none" w="lg" len="med"/>
            <a:tailEnd type="none" w="lg" len="med"/>
          </a:ln>
          <a:effectLst/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777204-C710-BF18-235E-767E64798DC2}"/>
              </a:ext>
            </a:extLst>
          </p:cNvPr>
          <p:cNvCxnSpPr>
            <a:cxnSpLocks/>
          </p:cNvCxnSpPr>
          <p:nvPr/>
        </p:nvCxnSpPr>
        <p:spPr>
          <a:xfrm flipV="1">
            <a:off x="7810631" y="3089612"/>
            <a:ext cx="2006469" cy="3589219"/>
          </a:xfrm>
          <a:prstGeom prst="line">
            <a:avLst/>
          </a:prstGeom>
          <a:noFill/>
          <a:ln w="9525" cap="flat" cmpd="sng" algn="ctr">
            <a:solidFill>
              <a:srgbClr val="ED1C24"/>
            </a:solidFill>
            <a:prstDash val="solid"/>
            <a:headEnd type="none" w="lg" len="med"/>
            <a:tailEnd type="none" w="lg" len="med"/>
          </a:ln>
          <a:effectLst/>
        </p:spPr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E0698CBD-B051-EBE0-F112-823091F7D199}"/>
              </a:ext>
            </a:extLst>
          </p:cNvPr>
          <p:cNvSpPr/>
          <p:nvPr/>
        </p:nvSpPr>
        <p:spPr bwMode="auto">
          <a:xfrm>
            <a:off x="7810631" y="4514807"/>
            <a:ext cx="2822538" cy="2164024"/>
          </a:xfrm>
          <a:prstGeom prst="rect">
            <a:avLst/>
          </a:prstGeom>
          <a:solidFill>
            <a:srgbClr val="FFFFFF"/>
          </a:solidFill>
          <a:ln w="38100" cap="flat" cmpd="sng" algn="ctr">
            <a:solidFill>
              <a:srgbClr val="ED1C24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Klavika Regular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19F3888-7F57-F752-7FEF-4760145DC7F0}"/>
              </a:ext>
            </a:extLst>
          </p:cNvPr>
          <p:cNvCxnSpPr>
            <a:cxnSpLocks/>
          </p:cNvCxnSpPr>
          <p:nvPr/>
        </p:nvCxnSpPr>
        <p:spPr>
          <a:xfrm flipV="1">
            <a:off x="10633169" y="3095751"/>
            <a:ext cx="206282" cy="3533649"/>
          </a:xfrm>
          <a:prstGeom prst="line">
            <a:avLst/>
          </a:prstGeom>
          <a:noFill/>
          <a:ln w="9525" cap="flat" cmpd="sng" algn="ctr">
            <a:solidFill>
              <a:srgbClr val="ED1C24"/>
            </a:solidFill>
            <a:prstDash val="solid"/>
            <a:headEnd type="none" w="lg" len="med"/>
            <a:tailEnd type="none" w="lg" len="med"/>
          </a:ln>
          <a:effectLst/>
        </p:spPr>
      </p:cxnSp>
      <p:sp>
        <p:nvSpPr>
          <p:cNvPr id="36" name="Title 1">
            <a:extLst>
              <a:ext uri="{FF2B5EF4-FFF2-40B4-BE49-F238E27FC236}">
                <a16:creationId xmlns:a16="http://schemas.microsoft.com/office/drawing/2014/main" id="{6E0869B1-1B63-F155-49F0-A3BA3FD289C6}"/>
              </a:ext>
            </a:extLst>
          </p:cNvPr>
          <p:cNvSpPr txBox="1">
            <a:spLocks/>
          </p:cNvSpPr>
          <p:nvPr/>
        </p:nvSpPr>
        <p:spPr>
          <a:xfrm>
            <a:off x="588263" y="591790"/>
            <a:ext cx="11018520" cy="73866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1" kern="1200" cap="none" spc="0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1" i="0" u="none" strike="noStrike" kern="1200" cap="none" spc="0" normalizeH="0" baseline="0" noProof="0" dirty="0" err="1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 Light"/>
                <a:ea typeface="+mn-ea"/>
                <a:cs typeface="Segoe UI" pitchFamily="34" charset="0"/>
              </a:rPr>
              <a:t>snake_game</a:t>
            </a:r>
            <a:r>
              <a:rPr kumimoji="0" lang="en-GB" sz="4800" b="1" i="0" u="none" strike="noStrike" kern="1200" cap="none" spc="0" normalizeH="0" baseline="0" noProof="0" dirty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 Light"/>
                <a:ea typeface="+mn-ea"/>
                <a:cs typeface="Segoe UI" pitchFamily="34" charset="0"/>
              </a:rPr>
              <a:t> on FPGA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B4D723F2-646B-8B8D-2E70-A890904CA69F}"/>
              </a:ext>
            </a:extLst>
          </p:cNvPr>
          <p:cNvSpPr txBox="1">
            <a:spLocks/>
          </p:cNvSpPr>
          <p:nvPr/>
        </p:nvSpPr>
        <p:spPr>
          <a:xfrm>
            <a:off x="584200" y="1432111"/>
            <a:ext cx="4944311" cy="483692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tabLst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tabLst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tabLst/>
              <a:defRPr sz="11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tabLst/>
              <a:defRPr sz="11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36466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 Regular"/>
                <a:ea typeface="+mn-ea"/>
                <a:cs typeface="Segoe UI" panose="020B0502040204020203" pitchFamily="34" charset="0"/>
              </a:rPr>
              <a:t>Press any direction to start playing.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36466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 Regular"/>
                <a:ea typeface="+mn-ea"/>
                <a:cs typeface="Segoe UI" panose="020B0502040204020203" pitchFamily="34" charset="0"/>
              </a:rPr>
              <a:t>Get to 10 points to win! </a:t>
            </a:r>
          </a:p>
          <a:p>
            <a:pPr>
              <a:buClr>
                <a:srgbClr val="636466"/>
              </a:buClr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 Regular"/>
                <a:ea typeface="+mn-ea"/>
                <a:cs typeface="Segoe UI" panose="020B0502040204020203" pitchFamily="34" charset="0"/>
              </a:rPr>
              <a:t>Every time you score a point the snake becomes faster. This increase can be turned off using this switch.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36466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 Regular"/>
                <a:ea typeface="+mn-ea"/>
                <a:cs typeface="Segoe UI" panose="020B0502040204020203" pitchFamily="34" charset="0"/>
              </a:rPr>
              <a:t>Score is shown on the 7-Seg displays.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36466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 Regular"/>
                <a:ea typeface="+mn-ea"/>
                <a:cs typeface="Segoe UI" panose="020B0502040204020203" pitchFamily="34" charset="0"/>
              </a:rPr>
              <a:t>You lose if you touch an edge or eat part of yourself.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36466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 Regular"/>
                <a:ea typeface="+mn-ea"/>
                <a:cs typeface="Segoe UI" panose="020B0502040204020203" pitchFamily="34" charset="0"/>
              </a:rPr>
              <a:t>Use the reset switch to start over in the event of a win or lose screen.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36466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 Regular"/>
                <a:ea typeface="+mn-ea"/>
                <a:cs typeface="Segoe UI" panose="020B0502040204020203" pitchFamily="34" charset="0"/>
              </a:rPr>
              <a:t>The directions the press buttons control are shown to the right.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7EE9CA3-AB6E-3823-8AF1-37F15DC79CA9}"/>
              </a:ext>
            </a:extLst>
          </p:cNvPr>
          <p:cNvSpPr/>
          <p:nvPr/>
        </p:nvSpPr>
        <p:spPr bwMode="auto">
          <a:xfrm>
            <a:off x="8420100" y="2653195"/>
            <a:ext cx="1249962" cy="395951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Klavika Regular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5C55A6C-32D1-A12E-C2F6-7F7027B36251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5480050" y="2851171"/>
            <a:ext cx="2940050" cy="813581"/>
          </a:xfrm>
          <a:prstGeom prst="straightConnector1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headEnd type="none" w="lg" len="med"/>
            <a:tailEnd type="triangle"/>
          </a:ln>
          <a:effectLst/>
        </p:spPr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8174FD0D-E5C9-9E87-1FE4-C8E94357998A}"/>
              </a:ext>
            </a:extLst>
          </p:cNvPr>
          <p:cNvSpPr/>
          <p:nvPr/>
        </p:nvSpPr>
        <p:spPr bwMode="auto">
          <a:xfrm>
            <a:off x="9817101" y="2389267"/>
            <a:ext cx="1022350" cy="706484"/>
          </a:xfrm>
          <a:prstGeom prst="rect">
            <a:avLst/>
          </a:prstGeom>
          <a:noFill/>
          <a:ln w="38100" cap="flat" cmpd="sng" algn="ctr">
            <a:solidFill>
              <a:srgbClr val="ED1C24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Klavika Regular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EFB058-F53E-0771-F1E2-DFA85ABEC78E}"/>
              </a:ext>
            </a:extLst>
          </p:cNvPr>
          <p:cNvCxnSpPr>
            <a:cxnSpLocks/>
          </p:cNvCxnSpPr>
          <p:nvPr/>
        </p:nvCxnSpPr>
        <p:spPr>
          <a:xfrm>
            <a:off x="5323712" y="1644127"/>
            <a:ext cx="4493388" cy="966536"/>
          </a:xfrm>
          <a:prstGeom prst="straightConnector1">
            <a:avLst/>
          </a:prstGeom>
          <a:noFill/>
          <a:ln w="12700" cap="flat" cmpd="sng" algn="ctr">
            <a:solidFill>
              <a:srgbClr val="ED1C24"/>
            </a:solidFill>
            <a:prstDash val="solid"/>
            <a:headEnd type="none" w="lg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4A06D2E-9D0C-7355-1360-A4591E903CC8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5283200" y="3936261"/>
            <a:ext cx="5697315" cy="883389"/>
          </a:xfrm>
          <a:prstGeom prst="straightConnector1">
            <a:avLst/>
          </a:prstGeom>
          <a:noFill/>
          <a:ln w="12700" cap="flat" cmpd="sng" algn="ctr">
            <a:solidFill>
              <a:srgbClr val="00B050"/>
            </a:solidFill>
            <a:prstDash val="solid"/>
            <a:headEnd type="none" w="lg" len="med"/>
            <a:tailEnd type="triangle"/>
          </a:ln>
          <a:effectLst/>
        </p:spPr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B537977-9098-E75E-BD8C-DC9CF847D02B}"/>
              </a:ext>
            </a:extLst>
          </p:cNvPr>
          <p:cNvGrpSpPr/>
          <p:nvPr/>
        </p:nvGrpSpPr>
        <p:grpSpPr>
          <a:xfrm>
            <a:off x="8066373" y="4609516"/>
            <a:ext cx="2362719" cy="1966410"/>
            <a:chOff x="6581727" y="4923554"/>
            <a:chExt cx="2362719" cy="1966410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2AD6D59-245E-B876-74A9-E9DC099F9372}"/>
                </a:ext>
              </a:extLst>
            </p:cNvPr>
            <p:cNvGrpSpPr/>
            <p:nvPr/>
          </p:nvGrpSpPr>
          <p:grpSpPr>
            <a:xfrm>
              <a:off x="8030045" y="4924229"/>
              <a:ext cx="914401" cy="914401"/>
              <a:chOff x="6777933" y="4956926"/>
              <a:chExt cx="914401" cy="914401"/>
            </a:xfrm>
          </p:grpSpPr>
          <p:pic>
            <p:nvPicPr>
              <p:cNvPr id="45" name="Graphic 44" descr="Chevron arrows with solid fill">
                <a:extLst>
                  <a:ext uri="{FF2B5EF4-FFF2-40B4-BE49-F238E27FC236}">
                    <a16:creationId xmlns:a16="http://schemas.microsoft.com/office/drawing/2014/main" id="{646DEA11-8BFC-6D40-2259-6E8A3DE0C0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0800000">
                <a:off x="6777934" y="4956926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3396E3D8-74CF-3A30-4D1B-4A8EE929845D}"/>
                  </a:ext>
                </a:extLst>
              </p:cNvPr>
              <p:cNvSpPr/>
              <p:nvPr/>
            </p:nvSpPr>
            <p:spPr bwMode="auto">
              <a:xfrm>
                <a:off x="6777933" y="4956926"/>
                <a:ext cx="914401" cy="914401"/>
              </a:xfrm>
              <a:prstGeom prst="rect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lavika Regular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6A969915-7478-54A0-E9E0-9FE2FB0BBA64}"/>
                </a:ext>
              </a:extLst>
            </p:cNvPr>
            <p:cNvGrpSpPr/>
            <p:nvPr/>
          </p:nvGrpSpPr>
          <p:grpSpPr>
            <a:xfrm rot="5400000">
              <a:off x="6585302" y="4923554"/>
              <a:ext cx="914401" cy="914401"/>
              <a:chOff x="6777933" y="4956926"/>
              <a:chExt cx="914401" cy="914401"/>
            </a:xfrm>
          </p:grpSpPr>
          <p:pic>
            <p:nvPicPr>
              <p:cNvPr id="48" name="Graphic 47" descr="Chevron arrows with solid fill">
                <a:extLst>
                  <a:ext uri="{FF2B5EF4-FFF2-40B4-BE49-F238E27FC236}">
                    <a16:creationId xmlns:a16="http://schemas.microsoft.com/office/drawing/2014/main" id="{B3CCA50F-FEAA-D281-AB00-569587D8B9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0800000">
                <a:off x="6777934" y="4956926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F09A75B-0B2E-4CB8-BA27-266F31B6D117}"/>
                  </a:ext>
                </a:extLst>
              </p:cNvPr>
              <p:cNvSpPr/>
              <p:nvPr/>
            </p:nvSpPr>
            <p:spPr bwMode="auto">
              <a:xfrm>
                <a:off x="6777933" y="4956926"/>
                <a:ext cx="914401" cy="914401"/>
              </a:xfrm>
              <a:prstGeom prst="rect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lavika Regular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1F48E2A-7915-9C25-24B2-54FBF30B9761}"/>
                </a:ext>
              </a:extLst>
            </p:cNvPr>
            <p:cNvGrpSpPr/>
            <p:nvPr/>
          </p:nvGrpSpPr>
          <p:grpSpPr>
            <a:xfrm rot="16200000">
              <a:off x="6581727" y="5975210"/>
              <a:ext cx="914401" cy="914401"/>
              <a:chOff x="6777933" y="4956926"/>
              <a:chExt cx="914401" cy="914401"/>
            </a:xfrm>
          </p:grpSpPr>
          <p:pic>
            <p:nvPicPr>
              <p:cNvPr id="51" name="Graphic 50" descr="Chevron arrows with solid fill">
                <a:extLst>
                  <a:ext uri="{FF2B5EF4-FFF2-40B4-BE49-F238E27FC236}">
                    <a16:creationId xmlns:a16="http://schemas.microsoft.com/office/drawing/2014/main" id="{861AE186-B702-3549-4640-6BEE0485FB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0800000">
                <a:off x="6777934" y="4956926"/>
                <a:ext cx="914400" cy="914400"/>
              </a:xfrm>
              <a:prstGeom prst="rect">
                <a:avLst/>
              </a:prstGeom>
            </p:spPr>
          </p:pic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F46CFD71-9D80-F149-9027-477A62B182CD}"/>
                  </a:ext>
                </a:extLst>
              </p:cNvPr>
              <p:cNvSpPr/>
              <p:nvPr/>
            </p:nvSpPr>
            <p:spPr bwMode="auto">
              <a:xfrm>
                <a:off x="6777933" y="4956926"/>
                <a:ext cx="914401" cy="914401"/>
              </a:xfrm>
              <a:prstGeom prst="rect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lavika Regular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6C376AA3-0B85-4412-8805-8C39C523C35C}"/>
                </a:ext>
              </a:extLst>
            </p:cNvPr>
            <p:cNvGrpSpPr/>
            <p:nvPr/>
          </p:nvGrpSpPr>
          <p:grpSpPr>
            <a:xfrm rot="10800000">
              <a:off x="8030044" y="5975563"/>
              <a:ext cx="914401" cy="914401"/>
              <a:chOff x="6777933" y="4956926"/>
              <a:chExt cx="914401" cy="914401"/>
            </a:xfrm>
          </p:grpSpPr>
          <p:pic>
            <p:nvPicPr>
              <p:cNvPr id="54" name="Graphic 53" descr="Chevron arrows with solid fill">
                <a:extLst>
                  <a:ext uri="{FF2B5EF4-FFF2-40B4-BE49-F238E27FC236}">
                    <a16:creationId xmlns:a16="http://schemas.microsoft.com/office/drawing/2014/main" id="{EA350AA1-2BEE-B634-6648-B414D723F3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0800000">
                <a:off x="6777934" y="4956926"/>
                <a:ext cx="914400" cy="914400"/>
              </a:xfrm>
              <a:prstGeom prst="rect">
                <a:avLst/>
              </a:prstGeom>
            </p:spPr>
          </p:pic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2FE0D61-A0BA-F3C4-C35B-32AD4B48F1BE}"/>
                  </a:ext>
                </a:extLst>
              </p:cNvPr>
              <p:cNvSpPr/>
              <p:nvPr/>
            </p:nvSpPr>
            <p:spPr bwMode="auto">
              <a:xfrm>
                <a:off x="6777933" y="4956926"/>
                <a:ext cx="914401" cy="914401"/>
              </a:xfrm>
              <a:prstGeom prst="rect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lavika Regular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16497FAE-3D70-E4C6-A0A0-338EFE9D585D}"/>
              </a:ext>
            </a:extLst>
          </p:cNvPr>
          <p:cNvSpPr/>
          <p:nvPr/>
        </p:nvSpPr>
        <p:spPr bwMode="auto">
          <a:xfrm>
            <a:off x="10864851" y="3419426"/>
            <a:ext cx="231327" cy="516835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Klavika Regular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7FC2AB1-DF34-5B77-C0A4-1D19EE6A677D}"/>
              </a:ext>
            </a:extLst>
          </p:cNvPr>
          <p:cNvCxnSpPr>
            <a:cxnSpLocks/>
          </p:cNvCxnSpPr>
          <p:nvPr/>
        </p:nvCxnSpPr>
        <p:spPr>
          <a:xfrm flipV="1">
            <a:off x="10633169" y="2389267"/>
            <a:ext cx="206282" cy="2125538"/>
          </a:xfrm>
          <a:prstGeom prst="line">
            <a:avLst/>
          </a:prstGeom>
          <a:noFill/>
          <a:ln w="9525" cap="flat" cmpd="sng" algn="ctr">
            <a:solidFill>
              <a:srgbClr val="ED1C24"/>
            </a:solidFill>
            <a:prstDash val="solid"/>
            <a:headEnd type="none" w="lg" len="med"/>
            <a:tailEnd type="none" w="lg" len="med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483273F-2441-A393-FD61-31FECC7C634B}"/>
              </a:ext>
            </a:extLst>
          </p:cNvPr>
          <p:cNvCxnSpPr>
            <a:cxnSpLocks/>
            <a:endCxn id="43" idx="1"/>
          </p:cNvCxnSpPr>
          <p:nvPr/>
        </p:nvCxnSpPr>
        <p:spPr>
          <a:xfrm flipV="1">
            <a:off x="4953000" y="5596819"/>
            <a:ext cx="2857631" cy="294709"/>
          </a:xfrm>
          <a:prstGeom prst="straightConnector1">
            <a:avLst/>
          </a:prstGeom>
          <a:noFill/>
          <a:ln w="12700" cap="flat" cmpd="sng" algn="ctr">
            <a:solidFill>
              <a:srgbClr val="ED1C24"/>
            </a:solidFill>
            <a:prstDash val="solid"/>
            <a:headEnd type="none" w="lg" len="med"/>
            <a:tailEnd type="triangle"/>
          </a:ln>
          <a:effectLst/>
        </p:spPr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1C9BF3F-4AE4-5E22-A03B-91B299537081}"/>
              </a:ext>
            </a:extLst>
          </p:cNvPr>
          <p:cNvSpPr/>
          <p:nvPr/>
        </p:nvSpPr>
        <p:spPr bwMode="auto">
          <a:xfrm>
            <a:off x="10601419" y="3415900"/>
            <a:ext cx="231326" cy="516835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Klavika Regular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8D73AF-69BC-455F-6463-13DF92E22A2D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5416550" y="2909367"/>
            <a:ext cx="5184869" cy="764951"/>
          </a:xfrm>
          <a:prstGeom prst="straightConnector1">
            <a:avLst/>
          </a:prstGeom>
          <a:noFill/>
          <a:ln w="12700" cap="flat" cmpd="sng" algn="ctr">
            <a:solidFill>
              <a:srgbClr val="00B0F0"/>
            </a:solidFill>
            <a:prstDash val="solid"/>
            <a:headEnd type="none" w="lg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565139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519DC1-9441-9DA8-021C-E54336139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FD204-7B79-4E03-CAF4-9962335A0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Boolean board                     (diagonal directions)</a:t>
            </a:r>
          </a:p>
        </p:txBody>
      </p:sp>
    </p:spTree>
    <p:extLst>
      <p:ext uri="{BB962C8B-B14F-4D97-AF65-F5344CB8AC3E}">
        <p14:creationId xmlns:p14="http://schemas.microsoft.com/office/powerpoint/2010/main" val="130568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p15="http://schemas.microsoft.com/office/powerpoint/2012/main" xmlns:a14="http://schemas.microsoft.com/office/drawing/2010/main" xmlns:a16="http://schemas.microsoft.com/office/drawing/2014/main"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0BB19-A17A-D708-1C51-810C2EDC8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D3B28AC0-3565-442F-49AB-5A9C0CE02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6402" y="59504"/>
            <a:ext cx="5501297" cy="4016820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FD4298F-2A01-D560-320A-668FCBCFCDD7}"/>
              </a:ext>
            </a:extLst>
          </p:cNvPr>
          <p:cNvCxnSpPr>
            <a:cxnSpLocks/>
          </p:cNvCxnSpPr>
          <p:nvPr/>
        </p:nvCxnSpPr>
        <p:spPr>
          <a:xfrm flipV="1">
            <a:off x="7810631" y="2389267"/>
            <a:ext cx="2006469" cy="2125538"/>
          </a:xfrm>
          <a:prstGeom prst="line">
            <a:avLst/>
          </a:prstGeom>
          <a:noFill/>
          <a:ln w="9525" cap="flat" cmpd="sng" algn="ctr">
            <a:solidFill>
              <a:srgbClr val="ED1C24"/>
            </a:solidFill>
            <a:prstDash val="solid"/>
            <a:headEnd type="none" w="lg" len="med"/>
            <a:tailEnd type="none" w="lg" len="med"/>
          </a:ln>
          <a:effectLst/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AF0795-7AD0-ED2A-F4B5-E65C0710701A}"/>
              </a:ext>
            </a:extLst>
          </p:cNvPr>
          <p:cNvCxnSpPr>
            <a:cxnSpLocks/>
          </p:cNvCxnSpPr>
          <p:nvPr/>
        </p:nvCxnSpPr>
        <p:spPr>
          <a:xfrm flipV="1">
            <a:off x="7810631" y="3089612"/>
            <a:ext cx="2006469" cy="3589219"/>
          </a:xfrm>
          <a:prstGeom prst="line">
            <a:avLst/>
          </a:prstGeom>
          <a:noFill/>
          <a:ln w="9525" cap="flat" cmpd="sng" algn="ctr">
            <a:solidFill>
              <a:srgbClr val="ED1C24"/>
            </a:solidFill>
            <a:prstDash val="solid"/>
            <a:headEnd type="none" w="lg" len="med"/>
            <a:tailEnd type="none" w="lg" len="med"/>
          </a:ln>
          <a:effectLst/>
        </p:spPr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0DB89943-62FF-4441-2A90-8759A0C2443E}"/>
              </a:ext>
            </a:extLst>
          </p:cNvPr>
          <p:cNvSpPr/>
          <p:nvPr/>
        </p:nvSpPr>
        <p:spPr bwMode="auto">
          <a:xfrm>
            <a:off x="7810631" y="4514807"/>
            <a:ext cx="2822538" cy="2164024"/>
          </a:xfrm>
          <a:prstGeom prst="rect">
            <a:avLst/>
          </a:prstGeom>
          <a:solidFill>
            <a:srgbClr val="FFFFFF"/>
          </a:solidFill>
          <a:ln w="38100" cap="flat" cmpd="sng" algn="ctr">
            <a:solidFill>
              <a:srgbClr val="ED1C24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Klavika Regular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AF3DCF6-133B-AB66-AC0E-750B8D6654B9}"/>
              </a:ext>
            </a:extLst>
          </p:cNvPr>
          <p:cNvCxnSpPr>
            <a:cxnSpLocks/>
          </p:cNvCxnSpPr>
          <p:nvPr/>
        </p:nvCxnSpPr>
        <p:spPr>
          <a:xfrm flipV="1">
            <a:off x="10633169" y="3095751"/>
            <a:ext cx="206282" cy="3533649"/>
          </a:xfrm>
          <a:prstGeom prst="line">
            <a:avLst/>
          </a:prstGeom>
          <a:noFill/>
          <a:ln w="9525" cap="flat" cmpd="sng" algn="ctr">
            <a:solidFill>
              <a:srgbClr val="ED1C24"/>
            </a:solidFill>
            <a:prstDash val="solid"/>
            <a:headEnd type="none" w="lg" len="med"/>
            <a:tailEnd type="none" w="lg" len="med"/>
          </a:ln>
          <a:effectLst/>
        </p:spPr>
      </p:cxnSp>
      <p:sp>
        <p:nvSpPr>
          <p:cNvPr id="36" name="Title 1">
            <a:extLst>
              <a:ext uri="{FF2B5EF4-FFF2-40B4-BE49-F238E27FC236}">
                <a16:creationId xmlns:a16="http://schemas.microsoft.com/office/drawing/2014/main" id="{2F63F428-B53D-6909-FDD6-9C71796D8BF6}"/>
              </a:ext>
            </a:extLst>
          </p:cNvPr>
          <p:cNvSpPr txBox="1">
            <a:spLocks/>
          </p:cNvSpPr>
          <p:nvPr/>
        </p:nvSpPr>
        <p:spPr>
          <a:xfrm>
            <a:off x="588263" y="591790"/>
            <a:ext cx="11018520" cy="73866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800" b="1" kern="1200" cap="none" spc="0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800" b="1" i="0" u="none" strike="noStrike" kern="1200" cap="none" spc="0" normalizeH="0" baseline="0" noProof="0" dirty="0" err="1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 Light"/>
                <a:ea typeface="+mn-ea"/>
                <a:cs typeface="Segoe UI" pitchFamily="34" charset="0"/>
              </a:rPr>
              <a:t>snake_game</a:t>
            </a:r>
            <a:r>
              <a:rPr kumimoji="0" lang="en-GB" sz="4800" b="1" i="0" u="none" strike="noStrike" kern="1200" cap="none" spc="0" normalizeH="0" baseline="0" noProof="0" dirty="0">
                <a:ln w="3175"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 Light"/>
                <a:ea typeface="+mn-ea"/>
                <a:cs typeface="Segoe UI" pitchFamily="34" charset="0"/>
              </a:rPr>
              <a:t> on FPGA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DDFF6493-A702-FB7E-7E3D-EA387DC84ED0}"/>
              </a:ext>
            </a:extLst>
          </p:cNvPr>
          <p:cNvSpPr txBox="1">
            <a:spLocks/>
          </p:cNvSpPr>
          <p:nvPr/>
        </p:nvSpPr>
        <p:spPr>
          <a:xfrm>
            <a:off x="584200" y="1432111"/>
            <a:ext cx="4944311" cy="483692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228600" marR="0" indent="-22860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tabLst/>
              <a:defRPr sz="1800" kern="1200" spc="0" baseline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tabLst/>
              <a:defRPr sz="12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tabLst/>
              <a:defRPr sz="11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•"/>
              <a:tabLst/>
              <a:defRPr sz="11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36466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 Regular"/>
                <a:ea typeface="+mn-ea"/>
                <a:cs typeface="Segoe UI" panose="020B0502040204020203" pitchFamily="34" charset="0"/>
              </a:rPr>
              <a:t>Press any direction to start playing.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36466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 Regular"/>
                <a:ea typeface="+mn-ea"/>
                <a:cs typeface="Segoe UI" panose="020B0502040204020203" pitchFamily="34" charset="0"/>
              </a:rPr>
              <a:t>Get to 10 points to win! </a:t>
            </a:r>
          </a:p>
          <a:p>
            <a:pPr>
              <a:buClr>
                <a:srgbClr val="636466"/>
              </a:buClr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 Regular"/>
                <a:ea typeface="+mn-ea"/>
                <a:cs typeface="Segoe UI" panose="020B0502040204020203" pitchFamily="34" charset="0"/>
              </a:rPr>
              <a:t>Every time you score a point the snake becomes faster. This increase can be turned off using this switch.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36466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 Regular"/>
                <a:ea typeface="+mn-ea"/>
                <a:cs typeface="Segoe UI" panose="020B0502040204020203" pitchFamily="34" charset="0"/>
              </a:rPr>
              <a:t>Score is shown on the 7-Seg displays.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36466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 Regular"/>
                <a:ea typeface="+mn-ea"/>
                <a:cs typeface="Segoe UI" panose="020B0502040204020203" pitchFamily="34" charset="0"/>
              </a:rPr>
              <a:t>You lose if you touch an edge or eat part of yourself.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36466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 Regular"/>
                <a:ea typeface="+mn-ea"/>
                <a:cs typeface="Segoe UI" panose="020B0502040204020203" pitchFamily="34" charset="0"/>
              </a:rPr>
              <a:t>Use the reset switch to start over in the event of a win or lose screen.</a:t>
            </a:r>
          </a:p>
          <a:p>
            <a:pPr marL="228600" marR="0" lvl="0" indent="-228600" algn="l" defTabSz="932742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636466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 Regular"/>
                <a:ea typeface="+mn-ea"/>
                <a:cs typeface="Segoe UI" panose="020B0502040204020203" pitchFamily="34" charset="0"/>
              </a:rPr>
              <a:t>The directions the press buttons control are shown to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 Regular"/>
                <a:ea typeface="+mn-ea"/>
                <a:cs typeface="Segoe UI" panose="020B0502040204020203" pitchFamily="34" charset="0"/>
              </a:rPr>
              <a:t>the right (hint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 Regular"/>
                <a:ea typeface="+mn-ea"/>
                <a:cs typeface="Segoe UI" panose="020B0502040204020203" pitchFamily="34" charset="0"/>
              </a:rPr>
              <a:t>: try using the board at a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lavika Regular"/>
                <a:ea typeface="+mn-ea"/>
                <a:cs typeface="Segoe UI" panose="020B0502040204020203" pitchFamily="34" charset="0"/>
              </a:rPr>
              <a:t>diagonal!).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lavika Regular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E697DC4-9980-971D-19CF-E42E887FEAEC}"/>
              </a:ext>
            </a:extLst>
          </p:cNvPr>
          <p:cNvSpPr/>
          <p:nvPr/>
        </p:nvSpPr>
        <p:spPr bwMode="auto">
          <a:xfrm>
            <a:off x="8420100" y="2653195"/>
            <a:ext cx="1249962" cy="395951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Klavika Regular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0D3193D-C74B-19B4-5264-CB25FE894F53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5480050" y="2851171"/>
            <a:ext cx="2940050" cy="813581"/>
          </a:xfrm>
          <a:prstGeom prst="straightConnector1">
            <a:avLst/>
          </a:prstGeom>
          <a:noFill/>
          <a:ln w="12700" cap="flat" cmpd="sng" algn="ctr">
            <a:solidFill>
              <a:schemeClr val="accent2"/>
            </a:solidFill>
            <a:prstDash val="solid"/>
            <a:headEnd type="none" w="lg" len="med"/>
            <a:tailEnd type="triangle"/>
          </a:ln>
          <a:effectLst/>
        </p:spPr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B08F82EC-6A4A-502A-5F44-49D7CC542A86}"/>
              </a:ext>
            </a:extLst>
          </p:cNvPr>
          <p:cNvSpPr/>
          <p:nvPr/>
        </p:nvSpPr>
        <p:spPr bwMode="auto">
          <a:xfrm>
            <a:off x="9817100" y="2389267"/>
            <a:ext cx="1022351" cy="706484"/>
          </a:xfrm>
          <a:prstGeom prst="rect">
            <a:avLst/>
          </a:prstGeom>
          <a:noFill/>
          <a:ln w="38100" cap="flat" cmpd="sng" algn="ctr">
            <a:solidFill>
              <a:srgbClr val="ED1C24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Klavika Regular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9E9605-95CC-C03D-54DF-3FFA020EBD7A}"/>
              </a:ext>
            </a:extLst>
          </p:cNvPr>
          <p:cNvCxnSpPr>
            <a:cxnSpLocks/>
          </p:cNvCxnSpPr>
          <p:nvPr/>
        </p:nvCxnSpPr>
        <p:spPr>
          <a:xfrm>
            <a:off x="5323712" y="1644127"/>
            <a:ext cx="4493388" cy="966536"/>
          </a:xfrm>
          <a:prstGeom prst="straightConnector1">
            <a:avLst/>
          </a:prstGeom>
          <a:noFill/>
          <a:ln w="12700" cap="flat" cmpd="sng" algn="ctr">
            <a:solidFill>
              <a:srgbClr val="ED1C24"/>
            </a:solidFill>
            <a:prstDash val="solid"/>
            <a:headEnd type="none" w="lg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EC894A0-3E4A-8C7B-E998-1F88A6E749A1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5283200" y="3936261"/>
            <a:ext cx="5697315" cy="883389"/>
          </a:xfrm>
          <a:prstGeom prst="straightConnector1">
            <a:avLst/>
          </a:prstGeom>
          <a:noFill/>
          <a:ln w="12700" cap="flat" cmpd="sng" algn="ctr">
            <a:solidFill>
              <a:srgbClr val="00B050"/>
            </a:solidFill>
            <a:prstDash val="solid"/>
            <a:headEnd type="none" w="lg" len="med"/>
            <a:tailEnd type="triangle"/>
          </a:ln>
          <a:effectLst/>
        </p:spPr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66ECD6F-A25D-1D45-0CCC-421416833F8A}"/>
              </a:ext>
            </a:extLst>
          </p:cNvPr>
          <p:cNvGrpSpPr/>
          <p:nvPr/>
        </p:nvGrpSpPr>
        <p:grpSpPr>
          <a:xfrm>
            <a:off x="8066372" y="4609516"/>
            <a:ext cx="2362720" cy="1978138"/>
            <a:chOff x="6581726" y="4923554"/>
            <a:chExt cx="2362720" cy="197813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EB021D1-F019-9C06-FA39-42B7D609026A}"/>
                </a:ext>
              </a:extLst>
            </p:cNvPr>
            <p:cNvGrpSpPr/>
            <p:nvPr/>
          </p:nvGrpSpPr>
          <p:grpSpPr>
            <a:xfrm>
              <a:off x="6581726" y="4924229"/>
              <a:ext cx="2362720" cy="1963069"/>
              <a:chOff x="5329614" y="4956926"/>
              <a:chExt cx="2362720" cy="1963069"/>
            </a:xfrm>
          </p:grpSpPr>
          <p:pic>
            <p:nvPicPr>
              <p:cNvPr id="45" name="Graphic 44" descr="Chevron arrows with solid fill">
                <a:extLst>
                  <a:ext uri="{FF2B5EF4-FFF2-40B4-BE49-F238E27FC236}">
                    <a16:creationId xmlns:a16="http://schemas.microsoft.com/office/drawing/2014/main" id="{24B119D6-72A9-3018-7A0B-A321F90894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0800000">
                <a:off x="5329614" y="6005595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E83EB3C-D259-9D99-94A1-080973447169}"/>
                  </a:ext>
                </a:extLst>
              </p:cNvPr>
              <p:cNvSpPr/>
              <p:nvPr/>
            </p:nvSpPr>
            <p:spPr bwMode="auto">
              <a:xfrm>
                <a:off x="6777933" y="4956926"/>
                <a:ext cx="914401" cy="914401"/>
              </a:xfrm>
              <a:prstGeom prst="rect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lavika Regular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A169435-D74B-3264-E644-A89B5F287B4F}"/>
                </a:ext>
              </a:extLst>
            </p:cNvPr>
            <p:cNvGrpSpPr/>
            <p:nvPr/>
          </p:nvGrpSpPr>
          <p:grpSpPr>
            <a:xfrm rot="5400000">
              <a:off x="6585302" y="4923554"/>
              <a:ext cx="914401" cy="914401"/>
              <a:chOff x="6777933" y="4956926"/>
              <a:chExt cx="914401" cy="914401"/>
            </a:xfrm>
          </p:grpSpPr>
          <p:pic>
            <p:nvPicPr>
              <p:cNvPr id="48" name="Graphic 47" descr="Chevron arrows with solid fill">
                <a:extLst>
                  <a:ext uri="{FF2B5EF4-FFF2-40B4-BE49-F238E27FC236}">
                    <a16:creationId xmlns:a16="http://schemas.microsoft.com/office/drawing/2014/main" id="{DD299C8B-A6F1-C76F-E36B-8349216D3C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0800000">
                <a:off x="6777934" y="4956926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50890BC-481B-EE06-739F-3905EB98AAB0}"/>
                  </a:ext>
                </a:extLst>
              </p:cNvPr>
              <p:cNvSpPr/>
              <p:nvPr/>
            </p:nvSpPr>
            <p:spPr bwMode="auto">
              <a:xfrm>
                <a:off x="6777933" y="4956926"/>
                <a:ext cx="914401" cy="914401"/>
              </a:xfrm>
              <a:prstGeom prst="rect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lavika Regular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7583A04-10EA-5992-0B97-D15C869287D8}"/>
                </a:ext>
              </a:extLst>
            </p:cNvPr>
            <p:cNvGrpSpPr/>
            <p:nvPr/>
          </p:nvGrpSpPr>
          <p:grpSpPr>
            <a:xfrm rot="16200000">
              <a:off x="7287145" y="5269793"/>
              <a:ext cx="926481" cy="2337317"/>
              <a:chOff x="6765853" y="4956926"/>
              <a:chExt cx="926481" cy="2337317"/>
            </a:xfrm>
          </p:grpSpPr>
          <p:pic>
            <p:nvPicPr>
              <p:cNvPr id="51" name="Graphic 50" descr="Chevron arrows with solid fill">
                <a:extLst>
                  <a:ext uri="{FF2B5EF4-FFF2-40B4-BE49-F238E27FC236}">
                    <a16:creationId xmlns:a16="http://schemas.microsoft.com/office/drawing/2014/main" id="{29C89F94-FF45-F72A-63A5-85D9190685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0800000">
                <a:off x="6765853" y="6379843"/>
                <a:ext cx="914400" cy="914400"/>
              </a:xfrm>
              <a:prstGeom prst="rect">
                <a:avLst/>
              </a:prstGeom>
            </p:spPr>
          </p:pic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6AE6932-72E3-B0F0-ABB3-56BB4B1DE222}"/>
                  </a:ext>
                </a:extLst>
              </p:cNvPr>
              <p:cNvSpPr/>
              <p:nvPr/>
            </p:nvSpPr>
            <p:spPr bwMode="auto">
              <a:xfrm>
                <a:off x="6777933" y="4956926"/>
                <a:ext cx="914401" cy="914401"/>
              </a:xfrm>
              <a:prstGeom prst="rect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lavika Regular"/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7F98D0E-F6DE-C6A9-5BE1-5D0303DC62B0}"/>
                </a:ext>
              </a:extLst>
            </p:cNvPr>
            <p:cNvGrpSpPr/>
            <p:nvPr/>
          </p:nvGrpSpPr>
          <p:grpSpPr>
            <a:xfrm rot="10800000">
              <a:off x="8008738" y="4930315"/>
              <a:ext cx="935707" cy="1959649"/>
              <a:chOff x="6777933" y="4956926"/>
              <a:chExt cx="935707" cy="1959649"/>
            </a:xfrm>
          </p:grpSpPr>
          <p:pic>
            <p:nvPicPr>
              <p:cNvPr id="54" name="Graphic 53" descr="Chevron arrows with solid fill">
                <a:extLst>
                  <a:ext uri="{FF2B5EF4-FFF2-40B4-BE49-F238E27FC236}">
                    <a16:creationId xmlns:a16="http://schemas.microsoft.com/office/drawing/2014/main" id="{42357772-43D7-A8DF-2B49-3257CFB4EE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rot="10800000">
                <a:off x="6799240" y="6002175"/>
                <a:ext cx="914400" cy="914400"/>
              </a:xfrm>
              <a:prstGeom prst="rect">
                <a:avLst/>
              </a:prstGeom>
            </p:spPr>
          </p:pic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3ABE5B92-251A-A58B-23A4-500C47A1B6E5}"/>
                  </a:ext>
                </a:extLst>
              </p:cNvPr>
              <p:cNvSpPr/>
              <p:nvPr/>
            </p:nvSpPr>
            <p:spPr bwMode="auto">
              <a:xfrm>
                <a:off x="6777933" y="4956926"/>
                <a:ext cx="914401" cy="914401"/>
              </a:xfrm>
              <a:prstGeom prst="rect">
                <a:avLst/>
              </a:prstGeom>
              <a:noFill/>
              <a:ln w="38100" cap="flat" cmpd="sng" algn="ctr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800" b="0" i="0" u="none" strike="noStrike" kern="0" cap="none" spc="0" normalizeH="0" baseline="0" noProof="0" dirty="0" err="1">
                  <a:ln>
                    <a:noFill/>
                  </a:ln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ffectLst/>
                  <a:uLnTx/>
                  <a:uFillTx/>
                  <a:latin typeface="Klavika Regular"/>
                  <a:ea typeface="Segoe UI" pitchFamily="34" charset="0"/>
                  <a:cs typeface="Segoe UI" pitchFamily="34" charset="0"/>
                </a:endParaRPr>
              </a:p>
            </p:txBody>
          </p:sp>
        </p:grp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5421477F-BF1D-374D-B085-41E1E79EE463}"/>
              </a:ext>
            </a:extLst>
          </p:cNvPr>
          <p:cNvSpPr/>
          <p:nvPr/>
        </p:nvSpPr>
        <p:spPr bwMode="auto">
          <a:xfrm>
            <a:off x="10864851" y="3419426"/>
            <a:ext cx="231327" cy="516835"/>
          </a:xfrm>
          <a:prstGeom prst="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Klavika Regular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C7D37F8-161D-28F6-63E9-0EE2752C8F27}"/>
              </a:ext>
            </a:extLst>
          </p:cNvPr>
          <p:cNvCxnSpPr>
            <a:cxnSpLocks/>
          </p:cNvCxnSpPr>
          <p:nvPr/>
        </p:nvCxnSpPr>
        <p:spPr>
          <a:xfrm flipV="1">
            <a:off x="10633169" y="2389267"/>
            <a:ext cx="206282" cy="2125538"/>
          </a:xfrm>
          <a:prstGeom prst="line">
            <a:avLst/>
          </a:prstGeom>
          <a:noFill/>
          <a:ln w="9525" cap="flat" cmpd="sng" algn="ctr">
            <a:solidFill>
              <a:srgbClr val="ED1C24"/>
            </a:solidFill>
            <a:prstDash val="solid"/>
            <a:headEnd type="none" w="lg" len="med"/>
            <a:tailEnd type="none" w="lg" len="med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9078187-70A7-CFBA-2394-FB0526853DA9}"/>
              </a:ext>
            </a:extLst>
          </p:cNvPr>
          <p:cNvCxnSpPr>
            <a:cxnSpLocks/>
            <a:endCxn id="43" idx="1"/>
          </p:cNvCxnSpPr>
          <p:nvPr/>
        </p:nvCxnSpPr>
        <p:spPr>
          <a:xfrm flipV="1">
            <a:off x="4972050" y="5596819"/>
            <a:ext cx="2838581" cy="188031"/>
          </a:xfrm>
          <a:prstGeom prst="straightConnector1">
            <a:avLst/>
          </a:prstGeom>
          <a:noFill/>
          <a:ln w="12700" cap="flat" cmpd="sng" algn="ctr">
            <a:solidFill>
              <a:srgbClr val="ED1C24"/>
            </a:solidFill>
            <a:prstDash val="solid"/>
            <a:headEnd type="none" w="lg" len="med"/>
            <a:tailEnd type="triangle"/>
          </a:ln>
          <a:effectLst/>
        </p:spPr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AC3E3CA-75D7-4F85-ABB0-3DAB32B3EAD0}"/>
              </a:ext>
            </a:extLst>
          </p:cNvPr>
          <p:cNvSpPr/>
          <p:nvPr/>
        </p:nvSpPr>
        <p:spPr bwMode="auto">
          <a:xfrm>
            <a:off x="10601419" y="3415900"/>
            <a:ext cx="231326" cy="516835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472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Klavika Regular"/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AD19CCC-1793-A6CF-EE67-E72A2E0FDA82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5416550" y="2909367"/>
            <a:ext cx="5184869" cy="764951"/>
          </a:xfrm>
          <a:prstGeom prst="straightConnector1">
            <a:avLst/>
          </a:prstGeom>
          <a:noFill/>
          <a:ln w="12700" cap="flat" cmpd="sng" algn="ctr">
            <a:solidFill>
              <a:srgbClr val="00B0F0"/>
            </a:solidFill>
            <a:prstDash val="solid"/>
            <a:headEnd type="none" w="lg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569035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AMD Corporate Template_Dark">
  <a:themeElements>
    <a:clrScheme name="AMD Corporate">
      <a:dk1>
        <a:srgbClr val="000000"/>
      </a:dk1>
      <a:lt1>
        <a:srgbClr val="FFFFFF"/>
      </a:lt1>
      <a:dk2>
        <a:srgbClr val="5E5E5E"/>
      </a:dk2>
      <a:lt2>
        <a:srgbClr val="9D9FA2"/>
      </a:lt2>
      <a:accent1>
        <a:srgbClr val="636466"/>
      </a:accent1>
      <a:accent2>
        <a:srgbClr val="9D9FA2"/>
      </a:accent2>
      <a:accent3>
        <a:srgbClr val="EAEAEA"/>
      </a:accent3>
      <a:accent4>
        <a:srgbClr val="F26522"/>
      </a:accent4>
      <a:accent5>
        <a:srgbClr val="ED1C24"/>
      </a:accent5>
      <a:accent6>
        <a:srgbClr val="007C97"/>
      </a:accent6>
      <a:hlink>
        <a:srgbClr val="D5D5D5"/>
      </a:hlink>
      <a:folHlink>
        <a:srgbClr val="A9A9A9"/>
      </a:folHlink>
    </a:clrScheme>
    <a:fontScheme name="AMD Font">
      <a:majorFont>
        <a:latin typeface="Klavika Light"/>
        <a:ea typeface=""/>
        <a:cs typeface=""/>
      </a:majorFont>
      <a:minorFont>
        <a:latin typeface="Klavika Regular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solidFill>
            <a:schemeClr val="accent2"/>
          </a:solidFill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18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buClr>
            <a:schemeClr val="accent1"/>
          </a:buClr>
          <a:buSzPct val="60000"/>
          <a:defRPr sz="18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16x9 Presentation - Corporate White Background.pptx" id="{618B19B3-6076-4E3E-922C-7E6B7B4DB4D3}" vid="{B0598EC5-90CF-47B3-AC18-9766B318669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TemplafySlideTemplateConfiguration><![CDATA[{"slideVersion":1,"isValidatorEnabled":false,"isLocked":false,"elementsMetadata":[],"slideId":"637629098472101399","enableDocumentContentUpdater":true,"version":"2.0"}]]></TemplafySlideTemplateConfiguration>
</file>

<file path=customXml/item2.xml><?xml version="1.0" encoding="utf-8"?>
<TemplafySlideFormConfiguration><![CDATA[{"formFields":[],"formDataEntries":[]}]]></TemplafySlideFormConfiguration>
</file>

<file path=customXml/itemProps1.xml><?xml version="1.0" encoding="utf-8"?>
<ds:datastoreItem xmlns:ds="http://schemas.openxmlformats.org/officeDocument/2006/customXml" ds:itemID="{3A7B4B56-D0D2-4135-A66A-EEF2C62C4256}">
  <ds:schemaRefs/>
</ds:datastoreItem>
</file>

<file path=customXml/itemProps2.xml><?xml version="1.0" encoding="utf-8"?>
<ds:datastoreItem xmlns:ds="http://schemas.openxmlformats.org/officeDocument/2006/customXml" ds:itemID="{E4185C24-1447-4288-BCBB-7ABBF03479A8}">
  <ds:schemaRefs/>
</ds:datastoreItem>
</file>

<file path=docMetadata/LabelInfo.xml><?xml version="1.0" encoding="utf-8"?>
<clbl:labelList xmlns:clbl="http://schemas.microsoft.com/office/2020/mipLabelMetadata">
  <clbl:label id="{3dd8961f-e488-4e60-8e11-a82d994e183d}" enabled="0" method="" siteId="{3dd8961f-e488-4e60-8e11-a82d994e183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294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Aptos</vt:lpstr>
      <vt:lpstr>Aptos Display</vt:lpstr>
      <vt:lpstr>Arial</vt:lpstr>
      <vt:lpstr>Consolas</vt:lpstr>
      <vt:lpstr>Klavika Light</vt:lpstr>
      <vt:lpstr>Klavika Regular</vt:lpstr>
      <vt:lpstr>Segoe UI</vt:lpstr>
      <vt:lpstr>Office Theme</vt:lpstr>
      <vt:lpstr>AMD Corporate Template_Dark</vt:lpstr>
      <vt:lpstr>Arty board</vt:lpstr>
      <vt:lpstr>PowerPoint Presentation</vt:lpstr>
      <vt:lpstr>Boolean board                     (square directions)</vt:lpstr>
      <vt:lpstr>PowerPoint Presentation</vt:lpstr>
      <vt:lpstr>Boolean board                     (diagonal directions)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Pethick, Matthew</dc:creator>
  <cp:lastModifiedBy>Pethick, Matthew</cp:lastModifiedBy>
  <cp:revision>1</cp:revision>
  <cp:lastPrinted>2025-01-07T16:04:30Z</cp:lastPrinted>
  <dcterms:created xsi:type="dcterms:W3CDTF">2024-11-11T11:52:33Z</dcterms:created>
  <dcterms:modified xsi:type="dcterms:W3CDTF">2025-01-07T16:09:59Z</dcterms:modified>
</cp:coreProperties>
</file>