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sldIdLst>
    <p:sldId id="259" r:id="rId5"/>
    <p:sldId id="257" r:id="rId6"/>
    <p:sldId id="260" r:id="rId7"/>
    <p:sldId id="258" r:id="rId8"/>
    <p:sldId id="261" r:id="rId9"/>
    <p:sldId id="262" r:id="rId10"/>
    <p:sldId id="263" r:id="rId11"/>
    <p:sldId id="264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7353F-D086-4090-8BF5-095E245E8D59}" v="21" dt="2025-01-08T12:13:05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300" d="100"/>
          <a:sy n="300" d="100"/>
        </p:scale>
        <p:origin x="-5136" y="-6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hick, Matthew" userId="47b0bdf2-08b5-49f1-a741-b2d87ec64f81" providerId="ADAL" clId="{0767353F-D086-4090-8BF5-095E245E8D59}"/>
    <pc:docChg chg="undo custSel addSld delSld modSld">
      <pc:chgData name="Pethick, Matthew" userId="47b0bdf2-08b5-49f1-a741-b2d87ec64f81" providerId="ADAL" clId="{0767353F-D086-4090-8BF5-095E245E8D59}" dt="2025-01-08T12:19:06.741" v="380" actId="14100"/>
      <pc:docMkLst>
        <pc:docMk/>
      </pc:docMkLst>
      <pc:sldChg chg="delSp modSp mod">
        <pc:chgData name="Pethick, Matthew" userId="47b0bdf2-08b5-49f1-a741-b2d87ec64f81" providerId="ADAL" clId="{0767353F-D086-4090-8BF5-095E245E8D59}" dt="2025-01-08T12:12:32.309" v="219" actId="478"/>
        <pc:sldMkLst>
          <pc:docMk/>
          <pc:sldMk cId="3712660401" sldId="257"/>
        </pc:sldMkLst>
        <pc:cxnChg chg="del mod">
          <ac:chgData name="Pethick, Matthew" userId="47b0bdf2-08b5-49f1-a741-b2d87ec64f81" providerId="ADAL" clId="{0767353F-D086-4090-8BF5-095E245E8D59}" dt="2025-01-08T12:12:32.309" v="219" actId="478"/>
          <ac:cxnSpMkLst>
            <pc:docMk/>
            <pc:sldMk cId="3712660401" sldId="257"/>
            <ac:cxnSpMk id="58" creationId="{108DB30E-207D-964A-5CCE-64B4479EB74C}"/>
          </ac:cxnSpMkLst>
        </pc:cxnChg>
      </pc:sldChg>
      <pc:sldChg chg="delSp modSp mod">
        <pc:chgData name="Pethick, Matthew" userId="47b0bdf2-08b5-49f1-a741-b2d87ec64f81" providerId="ADAL" clId="{0767353F-D086-4090-8BF5-095E245E8D59}" dt="2025-01-08T12:17:19.434" v="320" actId="14100"/>
        <pc:sldMkLst>
          <pc:docMk/>
          <pc:sldMk cId="3565139277" sldId="258"/>
        </pc:sldMkLst>
        <pc:spChg chg="mod">
          <ac:chgData name="Pethick, Matthew" userId="47b0bdf2-08b5-49f1-a741-b2d87ec64f81" providerId="ADAL" clId="{0767353F-D086-4090-8BF5-095E245E8D59}" dt="2025-01-08T12:12:38.934" v="221" actId="14100"/>
          <ac:spMkLst>
            <pc:docMk/>
            <pc:sldMk cId="3565139277" sldId="258"/>
            <ac:spMk id="43" creationId="{E0698CBD-B051-EBE0-F112-823091F7D199}"/>
          </ac:spMkLst>
        </pc:spChg>
        <pc:cxnChg chg="mod">
          <ac:chgData name="Pethick, Matthew" userId="47b0bdf2-08b5-49f1-a741-b2d87ec64f81" providerId="ADAL" clId="{0767353F-D086-4090-8BF5-095E245E8D59}" dt="2025-01-08T12:12:41.912" v="222" actId="14100"/>
          <ac:cxnSpMkLst>
            <pc:docMk/>
            <pc:sldMk cId="3565139277" sldId="258"/>
            <ac:cxnSpMk id="33" creationId="{E909D445-4F3E-D225-9E67-261728F594CF}"/>
          </ac:cxnSpMkLst>
        </pc:cxnChg>
        <pc:cxnChg chg="mod">
          <ac:chgData name="Pethick, Matthew" userId="47b0bdf2-08b5-49f1-a741-b2d87ec64f81" providerId="ADAL" clId="{0767353F-D086-4090-8BF5-095E245E8D59}" dt="2025-01-08T12:12:47.701" v="224" actId="14100"/>
          <ac:cxnSpMkLst>
            <pc:docMk/>
            <pc:sldMk cId="3565139277" sldId="258"/>
            <ac:cxnSpMk id="34" creationId="{6C777204-C710-BF18-235E-767E64798DC2}"/>
          </ac:cxnSpMkLst>
        </pc:cxnChg>
        <pc:cxnChg chg="mod">
          <ac:chgData name="Pethick, Matthew" userId="47b0bdf2-08b5-49f1-a741-b2d87ec64f81" providerId="ADAL" clId="{0767353F-D086-4090-8BF5-095E245E8D59}" dt="2025-01-08T12:14:51.402" v="310" actId="14100"/>
          <ac:cxnSpMkLst>
            <pc:docMk/>
            <pc:sldMk cId="3565139277" sldId="258"/>
            <ac:cxnSpMk id="35" creationId="{419F3888-7F57-F752-7FEF-4760145DC7F0}"/>
          </ac:cxnSpMkLst>
        </pc:cxnChg>
        <pc:cxnChg chg="mod">
          <ac:chgData name="Pethick, Matthew" userId="47b0bdf2-08b5-49f1-a741-b2d87ec64f81" providerId="ADAL" clId="{0767353F-D086-4090-8BF5-095E245E8D59}" dt="2025-01-08T12:17:19.434" v="320" actId="14100"/>
          <ac:cxnSpMkLst>
            <pc:docMk/>
            <pc:sldMk cId="3565139277" sldId="258"/>
            <ac:cxnSpMk id="42" creationId="{24A06D2E-9D0C-7355-1360-A4591E903CC8}"/>
          </ac:cxnSpMkLst>
        </pc:cxnChg>
        <pc:cxnChg chg="mod">
          <ac:chgData name="Pethick, Matthew" userId="47b0bdf2-08b5-49f1-a741-b2d87ec64f81" providerId="ADAL" clId="{0767353F-D086-4090-8BF5-095E245E8D59}" dt="2025-01-08T12:14:43.151" v="309" actId="14100"/>
          <ac:cxnSpMkLst>
            <pc:docMk/>
            <pc:sldMk cId="3565139277" sldId="258"/>
            <ac:cxnSpMk id="57" creationId="{57FC2AB1-DF34-5B77-C0A4-1D19EE6A677D}"/>
          </ac:cxnSpMkLst>
        </pc:cxnChg>
        <pc:cxnChg chg="del mod">
          <ac:chgData name="Pethick, Matthew" userId="47b0bdf2-08b5-49f1-a741-b2d87ec64f81" providerId="ADAL" clId="{0767353F-D086-4090-8BF5-095E245E8D59}" dt="2025-01-08T12:12:25.654" v="218" actId="478"/>
          <ac:cxnSpMkLst>
            <pc:docMk/>
            <pc:sldMk cId="3565139277" sldId="258"/>
            <ac:cxnSpMk id="58" creationId="{8483273F-2441-A393-FD61-31FECC7C634B}"/>
          </ac:cxnSpMkLst>
        </pc:cxnChg>
      </pc:sldChg>
      <pc:sldChg chg="addSp delSp modSp mod">
        <pc:chgData name="Pethick, Matthew" userId="47b0bdf2-08b5-49f1-a741-b2d87ec64f81" providerId="ADAL" clId="{0767353F-D086-4090-8BF5-095E245E8D59}" dt="2025-01-08T12:17:07.311" v="318" actId="14100"/>
        <pc:sldMkLst>
          <pc:docMk/>
          <pc:sldMk cId="569035694" sldId="262"/>
        </pc:sldMkLst>
        <pc:spChg chg="add del mod ord">
          <ac:chgData name="Pethick, Matthew" userId="47b0bdf2-08b5-49f1-a741-b2d87ec64f81" providerId="ADAL" clId="{0767353F-D086-4090-8BF5-095E245E8D59}" dt="2025-01-08T12:14:11.641" v="303" actId="170"/>
          <ac:spMkLst>
            <pc:docMk/>
            <pc:sldMk cId="569035694" sldId="262"/>
            <ac:spMk id="4" creationId="{60EC5E56-87F1-C3A2-58C8-942CE7F1E0CC}"/>
          </ac:spMkLst>
        </pc:spChg>
        <pc:spChg chg="add del mod">
          <ac:chgData name="Pethick, Matthew" userId="47b0bdf2-08b5-49f1-a741-b2d87ec64f81" providerId="ADAL" clId="{0767353F-D086-4090-8BF5-095E245E8D59}" dt="2025-01-08T12:13:24.487" v="288" actId="478"/>
          <ac:spMkLst>
            <pc:docMk/>
            <pc:sldMk cId="569035694" sldId="262"/>
            <ac:spMk id="6" creationId="{60DC0BF2-8214-3ED9-733F-9FBE36CEC731}"/>
          </ac:spMkLst>
        </pc:spChg>
        <pc:spChg chg="add del mod">
          <ac:chgData name="Pethick, Matthew" userId="47b0bdf2-08b5-49f1-a741-b2d87ec64f81" providerId="ADAL" clId="{0767353F-D086-4090-8BF5-095E245E8D59}" dt="2025-01-08T12:13:26.534" v="289" actId="478"/>
          <ac:spMkLst>
            <pc:docMk/>
            <pc:sldMk cId="569035694" sldId="262"/>
            <ac:spMk id="9" creationId="{EC159251-5187-B0B9-3A6B-99CBE12182DB}"/>
          </ac:spMkLst>
        </pc:spChg>
        <pc:spChg chg="mod">
          <ac:chgData name="Pethick, Matthew" userId="47b0bdf2-08b5-49f1-a741-b2d87ec64f81" providerId="ADAL" clId="{0767353F-D086-4090-8BF5-095E245E8D59}" dt="2025-01-08T12:13:05.747" v="233"/>
          <ac:spMkLst>
            <pc:docMk/>
            <pc:sldMk cId="569035694" sldId="262"/>
            <ac:spMk id="16" creationId="{7E0F2369-154C-6EED-AAB7-DE4194217541}"/>
          </ac:spMkLst>
        </pc:spChg>
        <pc:spChg chg="mod">
          <ac:chgData name="Pethick, Matthew" userId="47b0bdf2-08b5-49f1-a741-b2d87ec64f81" providerId="ADAL" clId="{0767353F-D086-4090-8BF5-095E245E8D59}" dt="2025-01-08T12:13:05.747" v="233"/>
          <ac:spMkLst>
            <pc:docMk/>
            <pc:sldMk cId="569035694" sldId="262"/>
            <ac:spMk id="18" creationId="{289F056E-2D5A-26F0-05D4-E8799CF2B6EE}"/>
          </ac:spMkLst>
        </pc:spChg>
        <pc:spChg chg="mod">
          <ac:chgData name="Pethick, Matthew" userId="47b0bdf2-08b5-49f1-a741-b2d87ec64f81" providerId="ADAL" clId="{0767353F-D086-4090-8BF5-095E245E8D59}" dt="2025-01-08T12:13:05.747" v="233"/>
          <ac:spMkLst>
            <pc:docMk/>
            <pc:sldMk cId="569035694" sldId="262"/>
            <ac:spMk id="21" creationId="{17F896B8-F57B-BC7F-864A-216CB0D268A5}"/>
          </ac:spMkLst>
        </pc:spChg>
        <pc:spChg chg="mod">
          <ac:chgData name="Pethick, Matthew" userId="47b0bdf2-08b5-49f1-a741-b2d87ec64f81" providerId="ADAL" clId="{0767353F-D086-4090-8BF5-095E245E8D59}" dt="2025-01-08T12:13:05.747" v="233"/>
          <ac:spMkLst>
            <pc:docMk/>
            <pc:sldMk cId="569035694" sldId="262"/>
            <ac:spMk id="24" creationId="{EA30FC30-5124-59FE-FE56-11D50312E54A}"/>
          </ac:spMkLst>
        </pc:spChg>
        <pc:spChg chg="add del mod">
          <ac:chgData name="Pethick, Matthew" userId="47b0bdf2-08b5-49f1-a741-b2d87ec64f81" providerId="ADAL" clId="{0767353F-D086-4090-8BF5-095E245E8D59}" dt="2025-01-08T12:13:30.966" v="291" actId="478"/>
          <ac:spMkLst>
            <pc:docMk/>
            <pc:sldMk cId="569035694" sldId="262"/>
            <ac:spMk id="25" creationId="{6585D635-9482-E96C-EA33-67984ED89FF2}"/>
          </ac:spMkLst>
        </pc:spChg>
        <pc:spChg chg="add del mod">
          <ac:chgData name="Pethick, Matthew" userId="47b0bdf2-08b5-49f1-a741-b2d87ec64f81" providerId="ADAL" clId="{0767353F-D086-4090-8BF5-095E245E8D59}" dt="2025-01-08T12:13:28.488" v="290" actId="478"/>
          <ac:spMkLst>
            <pc:docMk/>
            <pc:sldMk cId="569035694" sldId="262"/>
            <ac:spMk id="27" creationId="{9B154893-926E-5DDE-502A-523CC52C6068}"/>
          </ac:spMkLst>
        </pc:spChg>
        <pc:spChg chg="mod">
          <ac:chgData name="Pethick, Matthew" userId="47b0bdf2-08b5-49f1-a741-b2d87ec64f81" providerId="ADAL" clId="{0767353F-D086-4090-8BF5-095E245E8D59}" dt="2025-01-07T16:04:41.915" v="3" actId="20577"/>
          <ac:spMkLst>
            <pc:docMk/>
            <pc:sldMk cId="569035694" sldId="262"/>
            <ac:spMk id="37" creationId="{DDFF6493-A702-FB7E-7E3D-EA387DC84ED0}"/>
          </ac:spMkLst>
        </pc:spChg>
        <pc:spChg chg="del">
          <ac:chgData name="Pethick, Matthew" userId="47b0bdf2-08b5-49f1-a741-b2d87ec64f81" providerId="ADAL" clId="{0767353F-D086-4090-8BF5-095E245E8D59}" dt="2025-01-08T12:13:01.846" v="228" actId="478"/>
          <ac:spMkLst>
            <pc:docMk/>
            <pc:sldMk cId="569035694" sldId="262"/>
            <ac:spMk id="43" creationId="{0DB89943-62FF-4441-2A90-8759A0C2443E}"/>
          </ac:spMkLst>
        </pc:spChg>
        <pc:grpChg chg="add del mod">
          <ac:chgData name="Pethick, Matthew" userId="47b0bdf2-08b5-49f1-a741-b2d87ec64f81" providerId="ADAL" clId="{0767353F-D086-4090-8BF5-095E245E8D59}" dt="2025-01-08T12:13:43.211" v="296" actId="478"/>
          <ac:grpSpMkLst>
            <pc:docMk/>
            <pc:sldMk cId="569035694" sldId="262"/>
            <ac:grpSpMk id="10" creationId="{ED0EA641-5C6C-61E0-590C-E5E63CF9A935}"/>
          </ac:grpSpMkLst>
        </pc:grpChg>
        <pc:grpChg chg="mod">
          <ac:chgData name="Pethick, Matthew" userId="47b0bdf2-08b5-49f1-a741-b2d87ec64f81" providerId="ADAL" clId="{0767353F-D086-4090-8BF5-095E245E8D59}" dt="2025-01-08T12:13:05.747" v="233"/>
          <ac:grpSpMkLst>
            <pc:docMk/>
            <pc:sldMk cId="569035694" sldId="262"/>
            <ac:grpSpMk id="11" creationId="{D37553B0-CAE4-FA69-852D-7B1BB178C814}"/>
          </ac:grpSpMkLst>
        </pc:grpChg>
        <pc:grpChg chg="mod">
          <ac:chgData name="Pethick, Matthew" userId="47b0bdf2-08b5-49f1-a741-b2d87ec64f81" providerId="ADAL" clId="{0767353F-D086-4090-8BF5-095E245E8D59}" dt="2025-01-08T12:13:05.747" v="233"/>
          <ac:grpSpMkLst>
            <pc:docMk/>
            <pc:sldMk cId="569035694" sldId="262"/>
            <ac:grpSpMk id="12" creationId="{3E16210E-3640-3671-4592-AC1B2BE786D5}"/>
          </ac:grpSpMkLst>
        </pc:grpChg>
        <pc:grpChg chg="mod">
          <ac:chgData name="Pethick, Matthew" userId="47b0bdf2-08b5-49f1-a741-b2d87ec64f81" providerId="ADAL" clId="{0767353F-D086-4090-8BF5-095E245E8D59}" dt="2025-01-08T12:13:05.747" v="233"/>
          <ac:grpSpMkLst>
            <pc:docMk/>
            <pc:sldMk cId="569035694" sldId="262"/>
            <ac:grpSpMk id="13" creationId="{09C4E7A7-D5F5-C402-FCD4-7A28C859A3F6}"/>
          </ac:grpSpMkLst>
        </pc:grpChg>
        <pc:grpChg chg="mod">
          <ac:chgData name="Pethick, Matthew" userId="47b0bdf2-08b5-49f1-a741-b2d87ec64f81" providerId="ADAL" clId="{0767353F-D086-4090-8BF5-095E245E8D59}" dt="2025-01-08T12:13:05.747" v="233"/>
          <ac:grpSpMkLst>
            <pc:docMk/>
            <pc:sldMk cId="569035694" sldId="262"/>
            <ac:grpSpMk id="14" creationId="{48DB4056-7F07-B233-4131-2041547C3D5C}"/>
          </ac:grpSpMkLst>
        </pc:grpChg>
        <pc:grpChg chg="add del">
          <ac:chgData name="Pethick, Matthew" userId="47b0bdf2-08b5-49f1-a741-b2d87ec64f81" providerId="ADAL" clId="{0767353F-D086-4090-8BF5-095E245E8D59}" dt="2025-01-08T12:13:00.618" v="227" actId="478"/>
          <ac:grpSpMkLst>
            <pc:docMk/>
            <pc:sldMk cId="569035694" sldId="262"/>
            <ac:grpSpMk id="20" creationId="{F66ECD6F-A25D-1D45-0CCC-421416833F8A}"/>
          </ac:grpSpMkLst>
        </pc:grpChg>
        <pc:picChg chg="mod">
          <ac:chgData name="Pethick, Matthew" userId="47b0bdf2-08b5-49f1-a741-b2d87ec64f81" providerId="ADAL" clId="{0767353F-D086-4090-8BF5-095E245E8D59}" dt="2025-01-08T12:13:05.747" v="233"/>
          <ac:picMkLst>
            <pc:docMk/>
            <pc:sldMk cId="569035694" sldId="262"/>
            <ac:picMk id="15" creationId="{C9CEDF86-7007-99C9-81C3-2CBB8F7D9ACF}"/>
          </ac:picMkLst>
        </pc:picChg>
        <pc:picChg chg="mod">
          <ac:chgData name="Pethick, Matthew" userId="47b0bdf2-08b5-49f1-a741-b2d87ec64f81" providerId="ADAL" clId="{0767353F-D086-4090-8BF5-095E245E8D59}" dt="2025-01-08T12:13:05.747" v="233"/>
          <ac:picMkLst>
            <pc:docMk/>
            <pc:sldMk cId="569035694" sldId="262"/>
            <ac:picMk id="17" creationId="{53B6835C-6961-55F0-3121-43988940693F}"/>
          </ac:picMkLst>
        </pc:picChg>
        <pc:picChg chg="mod">
          <ac:chgData name="Pethick, Matthew" userId="47b0bdf2-08b5-49f1-a741-b2d87ec64f81" providerId="ADAL" clId="{0767353F-D086-4090-8BF5-095E245E8D59}" dt="2025-01-08T12:13:05.747" v="233"/>
          <ac:picMkLst>
            <pc:docMk/>
            <pc:sldMk cId="569035694" sldId="262"/>
            <ac:picMk id="19" creationId="{DAF7CA40-9FD7-75E7-1847-F57F11DD1894}"/>
          </ac:picMkLst>
        </pc:picChg>
        <pc:picChg chg="mod">
          <ac:chgData name="Pethick, Matthew" userId="47b0bdf2-08b5-49f1-a741-b2d87ec64f81" providerId="ADAL" clId="{0767353F-D086-4090-8BF5-095E245E8D59}" dt="2025-01-08T12:13:05.747" v="233"/>
          <ac:picMkLst>
            <pc:docMk/>
            <pc:sldMk cId="569035694" sldId="262"/>
            <ac:picMk id="22" creationId="{F39D2F1C-86FB-C83F-5017-97649555E422}"/>
          </ac:picMkLst>
        </pc:picChg>
        <pc:cxnChg chg="add mod">
          <ac:chgData name="Pethick, Matthew" userId="47b0bdf2-08b5-49f1-a741-b2d87ec64f81" providerId="ADAL" clId="{0767353F-D086-4090-8BF5-095E245E8D59}" dt="2025-01-08T12:13:19.304" v="287" actId="1036"/>
          <ac:cxnSpMkLst>
            <pc:docMk/>
            <pc:sldMk cId="569035694" sldId="262"/>
            <ac:cxnSpMk id="2" creationId="{035062B9-A337-597F-35B9-046FA96D2CDE}"/>
          </ac:cxnSpMkLst>
        </pc:cxnChg>
        <pc:cxnChg chg="add mod ord">
          <ac:chgData name="Pethick, Matthew" userId="47b0bdf2-08b5-49f1-a741-b2d87ec64f81" providerId="ADAL" clId="{0767353F-D086-4090-8BF5-095E245E8D59}" dt="2025-01-08T12:13:59.900" v="300" actId="170"/>
          <ac:cxnSpMkLst>
            <pc:docMk/>
            <pc:sldMk cId="569035694" sldId="262"/>
            <ac:cxnSpMk id="3" creationId="{1509EDEA-4EBE-88A0-BC75-194A2D54FD33}"/>
          </ac:cxnSpMkLst>
        </pc:cxnChg>
        <pc:cxnChg chg="add mod">
          <ac:chgData name="Pethick, Matthew" userId="47b0bdf2-08b5-49f1-a741-b2d87ec64f81" providerId="ADAL" clId="{0767353F-D086-4090-8BF5-095E245E8D59}" dt="2025-01-08T12:15:05.998" v="311" actId="14100"/>
          <ac:cxnSpMkLst>
            <pc:docMk/>
            <pc:sldMk cId="569035694" sldId="262"/>
            <ac:cxnSpMk id="5" creationId="{7D7F7E29-B79B-01A2-692D-C5EB49220EAD}"/>
          </ac:cxnSpMkLst>
        </pc:cxnChg>
        <pc:cxnChg chg="add mod">
          <ac:chgData name="Pethick, Matthew" userId="47b0bdf2-08b5-49f1-a741-b2d87ec64f81" providerId="ADAL" clId="{0767353F-D086-4090-8BF5-095E245E8D59}" dt="2025-01-08T12:14:24.957" v="305" actId="14100"/>
          <ac:cxnSpMkLst>
            <pc:docMk/>
            <pc:sldMk cId="569035694" sldId="262"/>
            <ac:cxnSpMk id="26" creationId="{9B560D4E-6496-54D7-B1FD-0DA1828F036D}"/>
          </ac:cxnSpMkLst>
        </pc:cxnChg>
        <pc:cxnChg chg="del">
          <ac:chgData name="Pethick, Matthew" userId="47b0bdf2-08b5-49f1-a741-b2d87ec64f81" providerId="ADAL" clId="{0767353F-D086-4090-8BF5-095E245E8D59}" dt="2025-01-08T12:13:03.573" v="230" actId="478"/>
          <ac:cxnSpMkLst>
            <pc:docMk/>
            <pc:sldMk cId="569035694" sldId="262"/>
            <ac:cxnSpMk id="33" creationId="{AFD4298F-2A01-D560-320A-668FCBCFCDD7}"/>
          </ac:cxnSpMkLst>
        </pc:cxnChg>
        <pc:cxnChg chg="del">
          <ac:chgData name="Pethick, Matthew" userId="47b0bdf2-08b5-49f1-a741-b2d87ec64f81" providerId="ADAL" clId="{0767353F-D086-4090-8BF5-095E245E8D59}" dt="2025-01-08T12:13:02.678" v="229" actId="478"/>
          <ac:cxnSpMkLst>
            <pc:docMk/>
            <pc:sldMk cId="569035694" sldId="262"/>
            <ac:cxnSpMk id="34" creationId="{7AAF0795-7AD0-ED2A-F4B5-E65C0710701A}"/>
          </ac:cxnSpMkLst>
        </pc:cxnChg>
        <pc:cxnChg chg="del">
          <ac:chgData name="Pethick, Matthew" userId="47b0bdf2-08b5-49f1-a741-b2d87ec64f81" providerId="ADAL" clId="{0767353F-D086-4090-8BF5-095E245E8D59}" dt="2025-01-08T12:13:04.919" v="232" actId="478"/>
          <ac:cxnSpMkLst>
            <pc:docMk/>
            <pc:sldMk cId="569035694" sldId="262"/>
            <ac:cxnSpMk id="35" creationId="{DAF3DCF6-133B-AB66-AC0E-750B8D6654B9}"/>
          </ac:cxnSpMkLst>
        </pc:cxnChg>
        <pc:cxnChg chg="mod">
          <ac:chgData name="Pethick, Matthew" userId="47b0bdf2-08b5-49f1-a741-b2d87ec64f81" providerId="ADAL" clId="{0767353F-D086-4090-8BF5-095E245E8D59}" dt="2025-01-08T12:17:07.311" v="318" actId="14100"/>
          <ac:cxnSpMkLst>
            <pc:docMk/>
            <pc:sldMk cId="569035694" sldId="262"/>
            <ac:cxnSpMk id="42" creationId="{2EC894A0-3E4A-8C7B-E998-1F88A6E749A1}"/>
          </ac:cxnSpMkLst>
        </pc:cxnChg>
        <pc:cxnChg chg="del">
          <ac:chgData name="Pethick, Matthew" userId="47b0bdf2-08b5-49f1-a741-b2d87ec64f81" providerId="ADAL" clId="{0767353F-D086-4090-8BF5-095E245E8D59}" dt="2025-01-08T12:13:04.407" v="231" actId="478"/>
          <ac:cxnSpMkLst>
            <pc:docMk/>
            <pc:sldMk cId="569035694" sldId="262"/>
            <ac:cxnSpMk id="57" creationId="{EC7D37F8-161D-28F6-63E9-0EE2752C8F27}"/>
          </ac:cxnSpMkLst>
        </pc:cxnChg>
        <pc:cxnChg chg="del mod">
          <ac:chgData name="Pethick, Matthew" userId="47b0bdf2-08b5-49f1-a741-b2d87ec64f81" providerId="ADAL" clId="{0767353F-D086-4090-8BF5-095E245E8D59}" dt="2025-01-08T12:12:19.653" v="217" actId="478"/>
          <ac:cxnSpMkLst>
            <pc:docMk/>
            <pc:sldMk cId="569035694" sldId="262"/>
            <ac:cxnSpMk id="58" creationId="{F9078187-70A7-CFBA-2394-FB0526853DA9}"/>
          </ac:cxnSpMkLst>
        </pc:cxnChg>
      </pc:sldChg>
      <pc:sldChg chg="modSp add mod">
        <pc:chgData name="Pethick, Matthew" userId="47b0bdf2-08b5-49f1-a741-b2d87ec64f81" providerId="ADAL" clId="{0767353F-D086-4090-8BF5-095E245E8D59}" dt="2025-01-08T12:05:03.314" v="26" actId="20577"/>
        <pc:sldMkLst>
          <pc:docMk/>
          <pc:sldMk cId="101653462" sldId="263"/>
        </pc:sldMkLst>
        <pc:spChg chg="mod">
          <ac:chgData name="Pethick, Matthew" userId="47b0bdf2-08b5-49f1-a741-b2d87ec64f81" providerId="ADAL" clId="{0767353F-D086-4090-8BF5-095E245E8D59}" dt="2025-01-08T12:05:03.314" v="26" actId="20577"/>
          <ac:spMkLst>
            <pc:docMk/>
            <pc:sldMk cId="101653462" sldId="263"/>
            <ac:spMk id="2" creationId="{1CF1B0CD-EC44-CD11-A1F2-B2900847844D}"/>
          </ac:spMkLst>
        </pc:spChg>
      </pc:sldChg>
      <pc:sldChg chg="addSp delSp modSp add mod">
        <pc:chgData name="Pethick, Matthew" userId="47b0bdf2-08b5-49f1-a741-b2d87ec64f81" providerId="ADAL" clId="{0767353F-D086-4090-8BF5-095E245E8D59}" dt="2025-01-08T12:19:06.741" v="380" actId="14100"/>
        <pc:sldMkLst>
          <pc:docMk/>
          <pc:sldMk cId="3340652098" sldId="264"/>
        </pc:sldMkLst>
        <pc:spChg chg="mod">
          <ac:chgData name="Pethick, Matthew" userId="47b0bdf2-08b5-49f1-a741-b2d87ec64f81" providerId="ADAL" clId="{0767353F-D086-4090-8BF5-095E245E8D59}" dt="2025-01-08T12:10:52.322" v="195"/>
          <ac:spMkLst>
            <pc:docMk/>
            <pc:sldMk cId="3340652098" sldId="264"/>
            <ac:spMk id="17" creationId="{74A55072-79E3-8D30-3431-ECE0D688ED39}"/>
          </ac:spMkLst>
        </pc:spChg>
        <pc:spChg chg="mod">
          <ac:chgData name="Pethick, Matthew" userId="47b0bdf2-08b5-49f1-a741-b2d87ec64f81" providerId="ADAL" clId="{0767353F-D086-4090-8BF5-095E245E8D59}" dt="2025-01-08T12:10:52.322" v="195"/>
          <ac:spMkLst>
            <pc:docMk/>
            <pc:sldMk cId="3340652098" sldId="264"/>
            <ac:spMk id="18" creationId="{6F8994BB-CAB3-AF5C-DDE1-666F5EDBF6B2}"/>
          </ac:spMkLst>
        </pc:spChg>
        <pc:spChg chg="mod">
          <ac:chgData name="Pethick, Matthew" userId="47b0bdf2-08b5-49f1-a741-b2d87ec64f81" providerId="ADAL" clId="{0767353F-D086-4090-8BF5-095E245E8D59}" dt="2025-01-08T12:10:52.322" v="195"/>
          <ac:spMkLst>
            <pc:docMk/>
            <pc:sldMk cId="3340652098" sldId="264"/>
            <ac:spMk id="22" creationId="{EE3E8D97-FFBD-1592-7C0A-35EC4C64C382}"/>
          </ac:spMkLst>
        </pc:spChg>
        <pc:spChg chg="mod">
          <ac:chgData name="Pethick, Matthew" userId="47b0bdf2-08b5-49f1-a741-b2d87ec64f81" providerId="ADAL" clId="{0767353F-D086-4090-8BF5-095E245E8D59}" dt="2025-01-08T12:10:52.322" v="195"/>
          <ac:spMkLst>
            <pc:docMk/>
            <pc:sldMk cId="3340652098" sldId="264"/>
            <ac:spMk id="25" creationId="{22784332-2E6F-483B-A878-B8FCD7B23B3A}"/>
          </ac:spMkLst>
        </pc:spChg>
        <pc:spChg chg="mod">
          <ac:chgData name="Pethick, Matthew" userId="47b0bdf2-08b5-49f1-a741-b2d87ec64f81" providerId="ADAL" clId="{0767353F-D086-4090-8BF5-095E245E8D59}" dt="2025-01-08T12:06:39.841" v="63" actId="6549"/>
          <ac:spMkLst>
            <pc:docMk/>
            <pc:sldMk cId="3340652098" sldId="264"/>
            <ac:spMk id="37" creationId="{1D3D7F6D-C0C9-3F80-868E-7F5F81E53BA6}"/>
          </ac:spMkLst>
        </pc:spChg>
        <pc:spChg chg="add del mod">
          <ac:chgData name="Pethick, Matthew" userId="47b0bdf2-08b5-49f1-a741-b2d87ec64f81" providerId="ADAL" clId="{0767353F-D086-4090-8BF5-095E245E8D59}" dt="2025-01-08T12:18:39.888" v="375" actId="1076"/>
          <ac:spMkLst>
            <pc:docMk/>
            <pc:sldMk cId="3340652098" sldId="264"/>
            <ac:spMk id="40" creationId="{F096D59F-92DA-C078-349F-1853FC4793E0}"/>
          </ac:spMkLst>
        </pc:spChg>
        <pc:spChg chg="mod">
          <ac:chgData name="Pethick, Matthew" userId="47b0bdf2-08b5-49f1-a741-b2d87ec64f81" providerId="ADAL" clId="{0767353F-D086-4090-8BF5-095E245E8D59}" dt="2025-01-08T12:11:19.057" v="203" actId="14100"/>
          <ac:spMkLst>
            <pc:docMk/>
            <pc:sldMk cId="3340652098" sldId="264"/>
            <ac:spMk id="43" creationId="{B6E0D8EC-2EB1-DD50-E7FD-7D36E6467627}"/>
          </ac:spMkLst>
        </pc:spChg>
        <pc:grpChg chg="add mod">
          <ac:chgData name="Pethick, Matthew" userId="47b0bdf2-08b5-49f1-a741-b2d87ec64f81" providerId="ADAL" clId="{0767353F-D086-4090-8BF5-095E245E8D59}" dt="2025-01-08T12:11:09.173" v="200" actId="14100"/>
          <ac:grpSpMkLst>
            <pc:docMk/>
            <pc:sldMk cId="3340652098" sldId="264"/>
            <ac:grpSpMk id="11" creationId="{3539BB9F-C2B0-4A11-A8FB-6C83E118F289}"/>
          </ac:grpSpMkLst>
        </pc:grpChg>
        <pc:grpChg chg="mod">
          <ac:chgData name="Pethick, Matthew" userId="47b0bdf2-08b5-49f1-a741-b2d87ec64f81" providerId="ADAL" clId="{0767353F-D086-4090-8BF5-095E245E8D59}" dt="2025-01-08T12:10:52.322" v="195"/>
          <ac:grpSpMkLst>
            <pc:docMk/>
            <pc:sldMk cId="3340652098" sldId="264"/>
            <ac:grpSpMk id="12" creationId="{5EDB74A1-4C22-664C-EFCE-CAF78A867A00}"/>
          </ac:grpSpMkLst>
        </pc:grpChg>
        <pc:grpChg chg="mod">
          <ac:chgData name="Pethick, Matthew" userId="47b0bdf2-08b5-49f1-a741-b2d87ec64f81" providerId="ADAL" clId="{0767353F-D086-4090-8BF5-095E245E8D59}" dt="2025-01-08T12:10:52.322" v="195"/>
          <ac:grpSpMkLst>
            <pc:docMk/>
            <pc:sldMk cId="3340652098" sldId="264"/>
            <ac:grpSpMk id="13" creationId="{24C8CF12-7EFF-A09E-843E-9C2C0C58F680}"/>
          </ac:grpSpMkLst>
        </pc:grpChg>
        <pc:grpChg chg="mod">
          <ac:chgData name="Pethick, Matthew" userId="47b0bdf2-08b5-49f1-a741-b2d87ec64f81" providerId="ADAL" clId="{0767353F-D086-4090-8BF5-095E245E8D59}" dt="2025-01-08T12:10:52.322" v="195"/>
          <ac:grpSpMkLst>
            <pc:docMk/>
            <pc:sldMk cId="3340652098" sldId="264"/>
            <ac:grpSpMk id="14" creationId="{6EB787BD-3BDC-AB22-FF91-7A0135C37D7F}"/>
          </ac:grpSpMkLst>
        </pc:grpChg>
        <pc:grpChg chg="mod">
          <ac:chgData name="Pethick, Matthew" userId="47b0bdf2-08b5-49f1-a741-b2d87ec64f81" providerId="ADAL" clId="{0767353F-D086-4090-8BF5-095E245E8D59}" dt="2025-01-08T12:10:52.322" v="195"/>
          <ac:grpSpMkLst>
            <pc:docMk/>
            <pc:sldMk cId="3340652098" sldId="264"/>
            <ac:grpSpMk id="15" creationId="{631EFFAE-73F1-9F14-663B-9D33298C85AA}"/>
          </ac:grpSpMkLst>
        </pc:grpChg>
        <pc:grpChg chg="del mod">
          <ac:chgData name="Pethick, Matthew" userId="47b0bdf2-08b5-49f1-a741-b2d87ec64f81" providerId="ADAL" clId="{0767353F-D086-4090-8BF5-095E245E8D59}" dt="2025-01-08T12:07:48.139" v="83" actId="21"/>
          <ac:grpSpMkLst>
            <pc:docMk/>
            <pc:sldMk cId="3340652098" sldId="264"/>
            <ac:grpSpMk id="20" creationId="{6FDDC49A-336F-4714-E566-82CFD9A4A61F}"/>
          </ac:grpSpMkLst>
        </pc:grpChg>
        <pc:picChg chg="add mod ord">
          <ac:chgData name="Pethick, Matthew" userId="47b0bdf2-08b5-49f1-a741-b2d87ec64f81" providerId="ADAL" clId="{0767353F-D086-4090-8BF5-095E245E8D59}" dt="2025-01-08T12:06:34.275" v="57" actId="1076"/>
          <ac:picMkLst>
            <pc:docMk/>
            <pc:sldMk cId="3340652098" sldId="264"/>
            <ac:picMk id="4" creationId="{0A35F999-D7CE-ABB3-248C-93A8289ACF0B}"/>
          </ac:picMkLst>
        </pc:picChg>
        <pc:picChg chg="add mod ord modCrop">
          <ac:chgData name="Pethick, Matthew" userId="47b0bdf2-08b5-49f1-a741-b2d87ec64f81" providerId="ADAL" clId="{0767353F-D086-4090-8BF5-095E245E8D59}" dt="2025-01-08T12:18:34.607" v="374" actId="1038"/>
          <ac:picMkLst>
            <pc:docMk/>
            <pc:sldMk cId="3340652098" sldId="264"/>
            <ac:picMk id="6" creationId="{4F4D04D9-AAFB-650C-DE7A-91F95219EABA}"/>
          </ac:picMkLst>
        </pc:picChg>
        <pc:picChg chg="mod">
          <ac:chgData name="Pethick, Matthew" userId="47b0bdf2-08b5-49f1-a741-b2d87ec64f81" providerId="ADAL" clId="{0767353F-D086-4090-8BF5-095E245E8D59}" dt="2025-01-08T12:10:52.322" v="195"/>
          <ac:picMkLst>
            <pc:docMk/>
            <pc:sldMk cId="3340652098" sldId="264"/>
            <ac:picMk id="16" creationId="{59DBDC7A-EBEA-08F2-DCB7-DC956219D0B4}"/>
          </ac:picMkLst>
        </pc:picChg>
        <pc:picChg chg="mod">
          <ac:chgData name="Pethick, Matthew" userId="47b0bdf2-08b5-49f1-a741-b2d87ec64f81" providerId="ADAL" clId="{0767353F-D086-4090-8BF5-095E245E8D59}" dt="2025-01-08T12:10:52.322" v="195"/>
          <ac:picMkLst>
            <pc:docMk/>
            <pc:sldMk cId="3340652098" sldId="264"/>
            <ac:picMk id="19" creationId="{C6C2841B-D98A-B69F-E4AB-F4D3C7F492DC}"/>
          </ac:picMkLst>
        </pc:picChg>
        <pc:picChg chg="mod">
          <ac:chgData name="Pethick, Matthew" userId="47b0bdf2-08b5-49f1-a741-b2d87ec64f81" providerId="ADAL" clId="{0767353F-D086-4090-8BF5-095E245E8D59}" dt="2025-01-08T12:10:52.322" v="195"/>
          <ac:picMkLst>
            <pc:docMk/>
            <pc:sldMk cId="3340652098" sldId="264"/>
            <ac:picMk id="21" creationId="{11778CE0-9423-0631-E74C-6E6FF0A06EFA}"/>
          </ac:picMkLst>
        </pc:picChg>
        <pc:picChg chg="mod">
          <ac:chgData name="Pethick, Matthew" userId="47b0bdf2-08b5-49f1-a741-b2d87ec64f81" providerId="ADAL" clId="{0767353F-D086-4090-8BF5-095E245E8D59}" dt="2025-01-08T12:10:52.322" v="195"/>
          <ac:picMkLst>
            <pc:docMk/>
            <pc:sldMk cId="3340652098" sldId="264"/>
            <ac:picMk id="24" creationId="{6C51B74D-C407-6731-6AA7-A2B132B1826F}"/>
          </ac:picMkLst>
        </pc:picChg>
        <pc:cxnChg chg="add del mod">
          <ac:chgData name="Pethick, Matthew" userId="47b0bdf2-08b5-49f1-a741-b2d87ec64f81" providerId="ADAL" clId="{0767353F-D086-4090-8BF5-095E245E8D59}" dt="2025-01-08T12:19:03.659" v="379" actId="14100"/>
          <ac:cxnSpMkLst>
            <pc:docMk/>
            <pc:sldMk cId="3340652098" sldId="264"/>
            <ac:cxnSpMk id="33" creationId="{27B342F3-2CA1-0E1C-75DD-F2C237274BCF}"/>
          </ac:cxnSpMkLst>
        </pc:cxnChg>
        <pc:cxnChg chg="add del mod">
          <ac:chgData name="Pethick, Matthew" userId="47b0bdf2-08b5-49f1-a741-b2d87ec64f81" providerId="ADAL" clId="{0767353F-D086-4090-8BF5-095E245E8D59}" dt="2025-01-08T12:19:00.768" v="378" actId="14100"/>
          <ac:cxnSpMkLst>
            <pc:docMk/>
            <pc:sldMk cId="3340652098" sldId="264"/>
            <ac:cxnSpMk id="34" creationId="{BE3F9BF5-5C06-307E-F2E9-AE392C723AB5}"/>
          </ac:cxnSpMkLst>
        </pc:cxnChg>
        <pc:cxnChg chg="add del mod">
          <ac:chgData name="Pethick, Matthew" userId="47b0bdf2-08b5-49f1-a741-b2d87ec64f81" providerId="ADAL" clId="{0767353F-D086-4090-8BF5-095E245E8D59}" dt="2025-01-08T12:18:56.725" v="377" actId="14100"/>
          <ac:cxnSpMkLst>
            <pc:docMk/>
            <pc:sldMk cId="3340652098" sldId="264"/>
            <ac:cxnSpMk id="35" creationId="{6DA00DC9-A1C7-5E55-44B1-2440595DB605}"/>
          </ac:cxnSpMkLst>
        </pc:cxnChg>
        <pc:cxnChg chg="mod">
          <ac:chgData name="Pethick, Matthew" userId="47b0bdf2-08b5-49f1-a741-b2d87ec64f81" providerId="ADAL" clId="{0767353F-D086-4090-8BF5-095E245E8D59}" dt="2025-01-08T12:18:48.211" v="376" actId="14100"/>
          <ac:cxnSpMkLst>
            <pc:docMk/>
            <pc:sldMk cId="3340652098" sldId="264"/>
            <ac:cxnSpMk id="41" creationId="{7E3CF7C6-0F31-7531-32AE-902866485127}"/>
          </ac:cxnSpMkLst>
        </pc:cxnChg>
        <pc:cxnChg chg="mod">
          <ac:chgData name="Pethick, Matthew" userId="47b0bdf2-08b5-49f1-a741-b2d87ec64f81" providerId="ADAL" clId="{0767353F-D086-4090-8BF5-095E245E8D59}" dt="2025-01-08T12:17:02.275" v="317" actId="14100"/>
          <ac:cxnSpMkLst>
            <pc:docMk/>
            <pc:sldMk cId="3340652098" sldId="264"/>
            <ac:cxnSpMk id="42" creationId="{FF67BC13-2173-D227-7794-33C1CF44146E}"/>
          </ac:cxnSpMkLst>
        </pc:cxnChg>
        <pc:cxnChg chg="add del mod">
          <ac:chgData name="Pethick, Matthew" userId="47b0bdf2-08b5-49f1-a741-b2d87ec64f81" providerId="ADAL" clId="{0767353F-D086-4090-8BF5-095E245E8D59}" dt="2025-01-08T12:19:06.741" v="380" actId="14100"/>
          <ac:cxnSpMkLst>
            <pc:docMk/>
            <pc:sldMk cId="3340652098" sldId="264"/>
            <ac:cxnSpMk id="57" creationId="{4D79EC13-DF18-66EA-7A55-66440A1FF3CD}"/>
          </ac:cxnSpMkLst>
        </pc:cxnChg>
        <pc:cxnChg chg="del mod">
          <ac:chgData name="Pethick, Matthew" userId="47b0bdf2-08b5-49f1-a741-b2d87ec64f81" providerId="ADAL" clId="{0767353F-D086-4090-8BF5-095E245E8D59}" dt="2025-01-08T12:12:09.670" v="215" actId="478"/>
          <ac:cxnSpMkLst>
            <pc:docMk/>
            <pc:sldMk cId="3340652098" sldId="264"/>
            <ac:cxnSpMk id="58" creationId="{705FC74E-64D9-ECB0-B23D-74989DED1A06}"/>
          </ac:cxnSpMkLst>
        </pc:cxnChg>
      </pc:sldChg>
      <pc:sldChg chg="addSp delSp modSp new del mod">
        <pc:chgData name="Pethick, Matthew" userId="47b0bdf2-08b5-49f1-a741-b2d87ec64f81" providerId="ADAL" clId="{0767353F-D086-4090-8BF5-095E245E8D59}" dt="2025-01-08T12:12:13.394" v="216" actId="2696"/>
        <pc:sldMkLst>
          <pc:docMk/>
          <pc:sldMk cId="3509385241" sldId="265"/>
        </pc:sldMkLst>
        <pc:spChg chg="del">
          <ac:chgData name="Pethick, Matthew" userId="47b0bdf2-08b5-49f1-a741-b2d87ec64f81" providerId="ADAL" clId="{0767353F-D086-4090-8BF5-095E245E8D59}" dt="2025-01-08T12:08:24.161" v="94" actId="478"/>
          <ac:spMkLst>
            <pc:docMk/>
            <pc:sldMk cId="3509385241" sldId="265"/>
            <ac:spMk id="2" creationId="{F10A2828-2F69-68E9-807D-4D13186CD4A7}"/>
          </ac:spMkLst>
        </pc:spChg>
        <pc:spChg chg="del">
          <ac:chgData name="Pethick, Matthew" userId="47b0bdf2-08b5-49f1-a741-b2d87ec64f81" providerId="ADAL" clId="{0767353F-D086-4090-8BF5-095E245E8D59}" dt="2025-01-08T12:08:23.233" v="93" actId="478"/>
          <ac:spMkLst>
            <pc:docMk/>
            <pc:sldMk cId="3509385241" sldId="265"/>
            <ac:spMk id="3" creationId="{3C72F15F-438C-CE5F-FCC1-67944AA1568D}"/>
          </ac:spMkLst>
        </pc:spChg>
        <pc:spChg chg="mod topLvl">
          <ac:chgData name="Pethick, Matthew" userId="47b0bdf2-08b5-49f1-a741-b2d87ec64f81" providerId="ADAL" clId="{0767353F-D086-4090-8BF5-095E245E8D59}" dt="2025-01-08T12:10:08.486" v="142" actId="1038"/>
          <ac:spMkLst>
            <pc:docMk/>
            <pc:sldMk cId="3509385241" sldId="265"/>
            <ac:spMk id="46" creationId="{9801DD92-9948-785C-5671-24460897EBFB}"/>
          </ac:spMkLst>
        </pc:spChg>
        <pc:spChg chg="mod">
          <ac:chgData name="Pethick, Matthew" userId="47b0bdf2-08b5-49f1-a741-b2d87ec64f81" providerId="ADAL" clId="{0767353F-D086-4090-8BF5-095E245E8D59}" dt="2025-01-08T12:08:00.185" v="87" actId="165"/>
          <ac:spMkLst>
            <pc:docMk/>
            <pc:sldMk cId="3509385241" sldId="265"/>
            <ac:spMk id="49" creationId="{9D64A6F3-8452-9597-174E-D6492EF0CBFC}"/>
          </ac:spMkLst>
        </pc:spChg>
        <pc:spChg chg="mod topLvl">
          <ac:chgData name="Pethick, Matthew" userId="47b0bdf2-08b5-49f1-a741-b2d87ec64f81" providerId="ADAL" clId="{0767353F-D086-4090-8BF5-095E245E8D59}" dt="2025-01-08T12:08:48.668" v="100" actId="164"/>
          <ac:spMkLst>
            <pc:docMk/>
            <pc:sldMk cId="3509385241" sldId="265"/>
            <ac:spMk id="52" creationId="{A21BA2F0-F1EB-D359-EE63-72FEFADD3F22}"/>
          </ac:spMkLst>
        </pc:spChg>
        <pc:spChg chg="mod topLvl">
          <ac:chgData name="Pethick, Matthew" userId="47b0bdf2-08b5-49f1-a741-b2d87ec64f81" providerId="ADAL" clId="{0767353F-D086-4090-8BF5-095E245E8D59}" dt="2025-01-08T12:09:00.530" v="106" actId="164"/>
          <ac:spMkLst>
            <pc:docMk/>
            <pc:sldMk cId="3509385241" sldId="265"/>
            <ac:spMk id="55" creationId="{CCAA9241-7A95-E4B2-1A97-9DB24C3DB58A}"/>
          </ac:spMkLst>
        </pc:spChg>
        <pc:grpChg chg="add mod">
          <ac:chgData name="Pethick, Matthew" userId="47b0bdf2-08b5-49f1-a741-b2d87ec64f81" providerId="ADAL" clId="{0767353F-D086-4090-8BF5-095E245E8D59}" dt="2025-01-08T12:10:48.533" v="194" actId="164"/>
          <ac:grpSpMkLst>
            <pc:docMk/>
            <pc:sldMk cId="3509385241" sldId="265"/>
            <ac:grpSpMk id="4" creationId="{58002617-56B8-7ECE-F418-EAD6367E5896}"/>
          </ac:grpSpMkLst>
        </pc:grpChg>
        <pc:grpChg chg="add mod">
          <ac:chgData name="Pethick, Matthew" userId="47b0bdf2-08b5-49f1-a741-b2d87ec64f81" providerId="ADAL" clId="{0767353F-D086-4090-8BF5-095E245E8D59}" dt="2025-01-08T12:10:48.533" v="194" actId="164"/>
          <ac:grpSpMkLst>
            <pc:docMk/>
            <pc:sldMk cId="3509385241" sldId="265"/>
            <ac:grpSpMk id="5" creationId="{96389F4B-E78C-50A1-0EB5-260C56712622}"/>
          </ac:grpSpMkLst>
        </pc:grpChg>
        <pc:grpChg chg="add mod">
          <ac:chgData name="Pethick, Matthew" userId="47b0bdf2-08b5-49f1-a741-b2d87ec64f81" providerId="ADAL" clId="{0767353F-D086-4090-8BF5-095E245E8D59}" dt="2025-01-08T12:10:48.533" v="194" actId="164"/>
          <ac:grpSpMkLst>
            <pc:docMk/>
            <pc:sldMk cId="3509385241" sldId="265"/>
            <ac:grpSpMk id="6" creationId="{57EA4253-C0F1-AF7D-4BF8-5908F46A95AC}"/>
          </ac:grpSpMkLst>
        </pc:grpChg>
        <pc:grpChg chg="add mod">
          <ac:chgData name="Pethick, Matthew" userId="47b0bdf2-08b5-49f1-a741-b2d87ec64f81" providerId="ADAL" clId="{0767353F-D086-4090-8BF5-095E245E8D59}" dt="2025-01-08T12:10:48.533" v="194" actId="164"/>
          <ac:grpSpMkLst>
            <pc:docMk/>
            <pc:sldMk cId="3509385241" sldId="265"/>
            <ac:grpSpMk id="7" creationId="{B1BD6AEA-3763-1D13-7ED9-93F8C1880D8E}"/>
          </ac:grpSpMkLst>
        </pc:grpChg>
        <pc:grpChg chg="add del mod">
          <ac:chgData name="Pethick, Matthew" userId="47b0bdf2-08b5-49f1-a741-b2d87ec64f81" providerId="ADAL" clId="{0767353F-D086-4090-8BF5-095E245E8D59}" dt="2025-01-08T12:08:00.185" v="87" actId="165"/>
          <ac:grpSpMkLst>
            <pc:docMk/>
            <pc:sldMk cId="3509385241" sldId="265"/>
            <ac:grpSpMk id="20" creationId="{6FDDC49A-336F-4714-E566-82CFD9A4A61F}"/>
          </ac:grpSpMkLst>
        </pc:grpChg>
        <pc:grpChg chg="del mod topLvl">
          <ac:chgData name="Pethick, Matthew" userId="47b0bdf2-08b5-49f1-a741-b2d87ec64f81" providerId="ADAL" clId="{0767353F-D086-4090-8BF5-095E245E8D59}" dt="2025-01-08T12:08:15.913" v="91" actId="165"/>
          <ac:grpSpMkLst>
            <pc:docMk/>
            <pc:sldMk cId="3509385241" sldId="265"/>
            <ac:grpSpMk id="44" creationId="{1BBFBBF4-4A39-FDCB-7491-BA63679D3458}"/>
          </ac:grpSpMkLst>
        </pc:grpChg>
        <pc:grpChg chg="mod topLvl">
          <ac:chgData name="Pethick, Matthew" userId="47b0bdf2-08b5-49f1-a741-b2d87ec64f81" providerId="ADAL" clId="{0767353F-D086-4090-8BF5-095E245E8D59}" dt="2025-01-08T12:10:48.533" v="194" actId="164"/>
          <ac:grpSpMkLst>
            <pc:docMk/>
            <pc:sldMk cId="3509385241" sldId="265"/>
            <ac:grpSpMk id="47" creationId="{A096F347-4F13-ADE5-0208-E69AA0381807}"/>
          </ac:grpSpMkLst>
        </pc:grpChg>
        <pc:grpChg chg="del mod topLvl">
          <ac:chgData name="Pethick, Matthew" userId="47b0bdf2-08b5-49f1-a741-b2d87ec64f81" providerId="ADAL" clId="{0767353F-D086-4090-8BF5-095E245E8D59}" dt="2025-01-08T12:08:45.654" v="99" actId="165"/>
          <ac:grpSpMkLst>
            <pc:docMk/>
            <pc:sldMk cId="3509385241" sldId="265"/>
            <ac:grpSpMk id="50" creationId="{FECF971D-FF00-4AFE-C6E7-733D4744E294}"/>
          </ac:grpSpMkLst>
        </pc:grpChg>
        <pc:grpChg chg="del mod topLvl">
          <ac:chgData name="Pethick, Matthew" userId="47b0bdf2-08b5-49f1-a741-b2d87ec64f81" providerId="ADAL" clId="{0767353F-D086-4090-8BF5-095E245E8D59}" dt="2025-01-08T12:08:20.200" v="92" actId="165"/>
          <ac:grpSpMkLst>
            <pc:docMk/>
            <pc:sldMk cId="3509385241" sldId="265"/>
            <ac:grpSpMk id="53" creationId="{D58676C3-050A-58E6-EDB1-FC17A919A262}"/>
          </ac:grpSpMkLst>
        </pc:grpChg>
        <pc:picChg chg="mod topLvl">
          <ac:chgData name="Pethick, Matthew" userId="47b0bdf2-08b5-49f1-a741-b2d87ec64f81" providerId="ADAL" clId="{0767353F-D086-4090-8BF5-095E245E8D59}" dt="2025-01-08T12:08:48.668" v="100" actId="164"/>
          <ac:picMkLst>
            <pc:docMk/>
            <pc:sldMk cId="3509385241" sldId="265"/>
            <ac:picMk id="45" creationId="{7DA66F84-0699-6801-DEC1-1E3D8DC37964}"/>
          </ac:picMkLst>
        </pc:picChg>
        <pc:picChg chg="mod">
          <ac:chgData name="Pethick, Matthew" userId="47b0bdf2-08b5-49f1-a741-b2d87ec64f81" providerId="ADAL" clId="{0767353F-D086-4090-8BF5-095E245E8D59}" dt="2025-01-08T12:08:00.185" v="87" actId="165"/>
          <ac:picMkLst>
            <pc:docMk/>
            <pc:sldMk cId="3509385241" sldId="265"/>
            <ac:picMk id="48" creationId="{2FDA3703-D050-08B7-A45E-4E6308842EB4}"/>
          </ac:picMkLst>
        </pc:picChg>
        <pc:picChg chg="mod topLvl">
          <ac:chgData name="Pethick, Matthew" userId="47b0bdf2-08b5-49f1-a741-b2d87ec64f81" providerId="ADAL" clId="{0767353F-D086-4090-8BF5-095E245E8D59}" dt="2025-01-08T12:09:00.530" v="106" actId="164"/>
          <ac:picMkLst>
            <pc:docMk/>
            <pc:sldMk cId="3509385241" sldId="265"/>
            <ac:picMk id="51" creationId="{9DC9E50C-9535-1307-E69D-1E080BA4B8DA}"/>
          </ac:picMkLst>
        </pc:picChg>
        <pc:picChg chg="mod topLvl">
          <ac:chgData name="Pethick, Matthew" userId="47b0bdf2-08b5-49f1-a741-b2d87ec64f81" providerId="ADAL" clId="{0767353F-D086-4090-8BF5-095E245E8D59}" dt="2025-01-08T12:08:28.881" v="95" actId="164"/>
          <ac:picMkLst>
            <pc:docMk/>
            <pc:sldMk cId="3509385241" sldId="265"/>
            <ac:picMk id="54" creationId="{9943F55E-F1F6-B974-17EA-0FA4D8F05B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E243-E387-E5B4-0C89-865FF487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FC1DE-44D4-6722-7CA0-C8A616D9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2C3A-BF3D-9AAB-6D54-260FAE7A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9E5E-7E84-DE1F-49CE-A382C2FD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901A-9C16-B896-FB95-EE5B77D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F163-0580-4518-604E-7219FCB3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257C-FDE1-CB39-E54F-C3CB516C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663B-B2C6-2F27-99D7-F6719CBF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38D8-01E9-69C3-EE40-4C03266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2EF-3D54-8E0E-2E4B-6918E4BC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BCAF7-788A-B38E-2AD9-AD746CCF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56243-5C8C-D73D-C939-6DBF30D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943-F77F-6206-5054-41A80F6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BCF3-3922-9CE9-221C-BD6832D9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497B-984D-5198-BB95-5457F58D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 xmlns:a14="http://schemas.microsoft.com/office/drawing/2010/main" xmlns:a16="http://schemas.microsoft.com/office/drawing/2014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38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602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6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891-E752-C52E-5505-382DEF7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6AF-D747-F04A-568F-7CDB035D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604F-D9C1-0EFA-6678-2DDC0C47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33B3-C9A5-4CDD-582C-A0E110EE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1502-4821-02E8-DD1F-237CF789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96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63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2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168814719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16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002312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50728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32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4825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445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99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253B-04D5-54B7-D58F-8169AD2F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B710-8AD6-1D6E-A6B7-1F9E089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EB75-8314-D1B7-3BAE-25BB1D4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6F1F-824C-53BE-E25B-BC09CA7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244D-3B40-E2F5-5C2B-3D1222F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51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463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152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2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907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3549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43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5710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34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39A-2CFE-35F5-6B7E-678C01D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A071-B6A1-92DB-8119-B19AB0B4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A9329-E3E5-9935-178A-1099EED8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A90C-E140-643C-C89C-56FD9AE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4628-85AA-4B69-1271-192F9541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5CE7-5793-DFBE-574B-1AC6D0FA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00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7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62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40F6-96E5-EAC0-EA51-A19BCA8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6CC0-14A1-DC54-07B2-68ECC569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9993-08C9-22AE-9DEA-0D1F6A45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C0BC9-D57F-D377-D9A7-8EE6F326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FA222-07D0-DF27-6913-F800F1F51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CB36-FEF1-DEA5-8A9D-FE3C6FF8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F7D6-9FFA-ECD6-B189-C8B430C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E3634-6E3D-67BC-C61D-F137E9F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003-535A-94D6-4ECC-56E9FA9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548E-56D8-C4D1-C45A-36A379C0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8266-651E-92DB-E2BD-F03261D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90E3-3074-F2CE-4D2F-383FF3A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DCA5-E546-44AF-00AF-1A37E43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066-0C33-DA0A-0A03-0E61F21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7972-8082-7914-A733-694FB6C5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689-5DE3-CCF9-A62D-1E91B1C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DCC6-31CF-225A-5733-716C9D56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3052-4645-A27C-2181-E86E16B8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0C10B-B3CC-24B8-4792-B321E898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762B-1628-0737-81DC-A0B88F1A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0235-382B-6B26-08FF-FFAEE21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0C0-BA14-5E3D-BF13-1CDC313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DD57D-DDBE-868B-96CB-F52A16E8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0105-225B-6CDE-E5A4-01F59F39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24C1-ED01-DEA3-0632-8AAB757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339E-C037-6AA6-6713-830599B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275C-45D7-20DF-4EEF-431C51A4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microsoft.com/office/2007/relationships/hdphoto" Target="../media/hdphoto2.wdp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D32C2-3BED-32D2-4BA3-17EA7327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F4E9-3FFF-8CDB-5E13-17665A35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A4E6-0AAA-9CA5-4CAF-DECCCC843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04868-8344-4E8E-8E08-E924FD30BED3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42E-90D3-4A00-0A17-B083ADB6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4C83-79E9-2F88-FE6E-1D20BA54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5" name="MSIPCMContentMarking" descr="{&quot;HashCode&quot;:-54961284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0A54A52-48E3-CFEC-6C7E-E5FAC9524D56}"/>
              </a:ext>
            </a:extLst>
          </p:cNvPr>
          <p:cNvSpPr txBox="1"/>
          <p:nvPr userDrawn="1"/>
        </p:nvSpPr>
        <p:spPr>
          <a:xfrm>
            <a:off x="0" y="0"/>
            <a:ext cx="221612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 - General]</a:t>
            </a:r>
            <a:endParaRPr lang="en-GB" sz="1000" dirty="0" err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966D-2631-C743-A140-7B0C748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Arty board</a:t>
            </a:r>
          </a:p>
        </p:txBody>
      </p:sp>
    </p:spTree>
    <p:extLst>
      <p:ext uri="{BB962C8B-B14F-4D97-AF65-F5344CB8AC3E}">
        <p14:creationId xmlns:p14="http://schemas.microsoft.com/office/powerpoint/2010/main" val="42873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C567C94-DF8C-B444-7B7C-E8C4FCC2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65" y="77178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5F6B00-C90D-0041-4F5F-4E7133ED2A59}"/>
              </a:ext>
            </a:extLst>
          </p:cNvPr>
          <p:cNvCxnSpPr>
            <a:cxnSpLocks/>
          </p:cNvCxnSpPr>
          <p:nvPr/>
        </p:nvCxnSpPr>
        <p:spPr>
          <a:xfrm flipV="1">
            <a:off x="6436519" y="3525792"/>
            <a:ext cx="3040355" cy="1249617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8A6E0-2847-2BBE-5EBF-9A91B78A4892}"/>
              </a:ext>
            </a:extLst>
          </p:cNvPr>
          <p:cNvCxnSpPr>
            <a:cxnSpLocks/>
          </p:cNvCxnSpPr>
          <p:nvPr/>
        </p:nvCxnSpPr>
        <p:spPr>
          <a:xfrm flipV="1">
            <a:off x="6426761" y="3937453"/>
            <a:ext cx="3062841" cy="2029082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399DFA-1B81-D2AB-DCCB-91B413D68FDD}"/>
              </a:ext>
            </a:extLst>
          </p:cNvPr>
          <p:cNvCxnSpPr>
            <a:cxnSpLocks/>
          </p:cNvCxnSpPr>
          <p:nvPr/>
        </p:nvCxnSpPr>
        <p:spPr>
          <a:xfrm flipH="1" flipV="1">
            <a:off x="10665261" y="3899591"/>
            <a:ext cx="261686" cy="204486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C57809-9881-2022-3565-9B7E6AF5C9B8}"/>
              </a:ext>
            </a:extLst>
          </p:cNvPr>
          <p:cNvSpPr/>
          <p:nvPr/>
        </p:nvSpPr>
        <p:spPr bwMode="auto">
          <a:xfrm>
            <a:off x="6436519" y="4790998"/>
            <a:ext cx="4490428" cy="115346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59F6E7-063D-267D-0FAE-2484F4A2B1D0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4A8F66B-7D32-4301-7B2E-222716E02861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start playing.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 Regular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RGB LEDs.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ACFDD-BE3E-C796-85F8-D8D1E083232B}"/>
              </a:ext>
            </a:extLst>
          </p:cNvPr>
          <p:cNvSpPr/>
          <p:nvPr/>
        </p:nvSpPr>
        <p:spPr bwMode="auto">
          <a:xfrm>
            <a:off x="7305335" y="3669403"/>
            <a:ext cx="958515" cy="25937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271D3B-60A6-AE68-DD18-916178C23E3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005598" y="3667372"/>
            <a:ext cx="2299737" cy="131719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4550A-83F0-F364-79E3-793476B8B625}"/>
              </a:ext>
            </a:extLst>
          </p:cNvPr>
          <p:cNvSpPr/>
          <p:nvPr/>
        </p:nvSpPr>
        <p:spPr bwMode="auto">
          <a:xfrm>
            <a:off x="9489602" y="3510203"/>
            <a:ext cx="1176393" cy="430607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541A2D-2962-FBF1-BB9F-FECEFE40166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297992" y="1644128"/>
            <a:ext cx="4779807" cy="1866075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42EC64-5BB9-EF3E-A8A6-495DBA59D87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397500" y="3916746"/>
            <a:ext cx="3907939" cy="994136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46AE4-D3AE-861F-A126-5904222E38C2}"/>
              </a:ext>
            </a:extLst>
          </p:cNvPr>
          <p:cNvGrpSpPr/>
          <p:nvPr/>
        </p:nvGrpSpPr>
        <p:grpSpPr>
          <a:xfrm>
            <a:off x="6585302" y="4899884"/>
            <a:ext cx="4192862" cy="935690"/>
            <a:chOff x="6617512" y="4892483"/>
            <a:chExt cx="4192862" cy="9356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46BF22A-4081-4065-6382-5535B88F18B3}"/>
                </a:ext>
              </a:extLst>
            </p:cNvPr>
            <p:cNvGrpSpPr/>
            <p:nvPr/>
          </p:nvGrpSpPr>
          <p:grpSpPr>
            <a:xfrm>
              <a:off x="8769159" y="4892484"/>
              <a:ext cx="914401" cy="914401"/>
              <a:chOff x="6777933" y="4956926"/>
              <a:chExt cx="914401" cy="914401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344C4812-2A2B-ED0A-AC3B-C872CD74A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561B45-DDC4-EBAA-A5CF-8FC6140B0D80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E95FE4-C20B-3942-CFB0-E2EAF0C67BAF}"/>
                </a:ext>
              </a:extLst>
            </p:cNvPr>
            <p:cNvGrpSpPr/>
            <p:nvPr/>
          </p:nvGrpSpPr>
          <p:grpSpPr>
            <a:xfrm rot="5400000">
              <a:off x="6617512" y="4913772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C1EE30DF-602B-3401-E725-365F60A65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9308D8-8F86-BF97-28D5-0949C54AEF03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67CD042-4161-6A57-4273-D5825E61A143}"/>
                </a:ext>
              </a:extLst>
            </p:cNvPr>
            <p:cNvGrpSpPr/>
            <p:nvPr/>
          </p:nvGrpSpPr>
          <p:grpSpPr>
            <a:xfrm rot="16200000">
              <a:off x="7693335" y="4913772"/>
              <a:ext cx="914401" cy="914401"/>
              <a:chOff x="6777933" y="4956926"/>
              <a:chExt cx="914401" cy="914401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8801D0D2-0A17-7F94-2FD5-AFA8F281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F714858-A000-C8DD-BB0A-7199A5C1737A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E2784E-2B14-97F2-C676-6AA58F7B9EAB}"/>
                </a:ext>
              </a:extLst>
            </p:cNvPr>
            <p:cNvGrpSpPr/>
            <p:nvPr/>
          </p:nvGrpSpPr>
          <p:grpSpPr>
            <a:xfrm rot="10800000">
              <a:off x="9895973" y="4892483"/>
              <a:ext cx="914401" cy="914401"/>
              <a:chOff x="6777933" y="4956926"/>
              <a:chExt cx="914401" cy="914401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61F4F918-83BE-9F7F-E3A4-72BB96502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02DF25-930B-343F-4056-1898C0B9B7F5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6DCEAB-90A7-F576-D7C2-5BA683AA77DC}"/>
              </a:ext>
            </a:extLst>
          </p:cNvPr>
          <p:cNvSpPr/>
          <p:nvPr/>
        </p:nvSpPr>
        <p:spPr bwMode="auto">
          <a:xfrm>
            <a:off x="9158400" y="3399911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67B8D7-74D7-D16E-D9FB-EF7E03E479F3}"/>
              </a:ext>
            </a:extLst>
          </p:cNvPr>
          <p:cNvCxnSpPr/>
          <p:nvPr/>
        </p:nvCxnSpPr>
        <p:spPr>
          <a:xfrm flipH="1" flipV="1">
            <a:off x="10646479" y="3510203"/>
            <a:ext cx="290226" cy="1265206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A8ED71B-2C2A-05C8-E066-18E9A9AC05B9}"/>
              </a:ext>
            </a:extLst>
          </p:cNvPr>
          <p:cNvSpPr/>
          <p:nvPr/>
        </p:nvSpPr>
        <p:spPr bwMode="auto">
          <a:xfrm>
            <a:off x="8824246" y="3397849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D279B-ACFD-FB8A-02B4-C5E220D621D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53610" y="3250735"/>
            <a:ext cx="3570636" cy="405532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266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C7062-1EE9-EBB8-4EC1-2893034A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F00E-C702-812A-6860-649B07C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board                     (square directions)</a:t>
            </a:r>
          </a:p>
        </p:txBody>
      </p:sp>
    </p:spTree>
    <p:extLst>
      <p:ext uri="{BB962C8B-B14F-4D97-AF65-F5344CB8AC3E}">
        <p14:creationId xmlns:p14="http://schemas.microsoft.com/office/powerpoint/2010/main" val="15559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E501A-05C1-3DD7-CC3D-5C0D20FE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8C38A18-587B-A7EC-E025-338F70FC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02" y="59504"/>
            <a:ext cx="5501297" cy="401682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9D445-4F3E-D225-9E67-261728F594CF}"/>
              </a:ext>
            </a:extLst>
          </p:cNvPr>
          <p:cNvCxnSpPr>
            <a:cxnSpLocks/>
          </p:cNvCxnSpPr>
          <p:nvPr/>
        </p:nvCxnSpPr>
        <p:spPr>
          <a:xfrm flipV="1">
            <a:off x="7912100" y="2389267"/>
            <a:ext cx="1905000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77204-C710-BF18-235E-767E64798DC2}"/>
              </a:ext>
            </a:extLst>
          </p:cNvPr>
          <p:cNvCxnSpPr>
            <a:cxnSpLocks/>
          </p:cNvCxnSpPr>
          <p:nvPr/>
        </p:nvCxnSpPr>
        <p:spPr>
          <a:xfrm flipV="1">
            <a:off x="7912100" y="3089612"/>
            <a:ext cx="1905000" cy="358921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98CBD-B051-EBE0-F112-823091F7D199}"/>
              </a:ext>
            </a:extLst>
          </p:cNvPr>
          <p:cNvSpPr/>
          <p:nvPr/>
        </p:nvSpPr>
        <p:spPr bwMode="auto">
          <a:xfrm>
            <a:off x="7912100" y="4514807"/>
            <a:ext cx="2689320" cy="216402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9F3888-7F57-F752-7FEF-4760145DC7F0}"/>
              </a:ext>
            </a:extLst>
          </p:cNvPr>
          <p:cNvCxnSpPr>
            <a:cxnSpLocks/>
          </p:cNvCxnSpPr>
          <p:nvPr/>
        </p:nvCxnSpPr>
        <p:spPr>
          <a:xfrm flipV="1">
            <a:off x="10601419" y="3095751"/>
            <a:ext cx="238032" cy="3583080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6E0869B1-1B63-F155-49F0-A3BA3FD289C6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4D723F2-646B-8B8D-2E70-A890904CA69F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7-Seg displays.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EE9CA3-AB6E-3823-8AF1-37F15DC79CA9}"/>
              </a:ext>
            </a:extLst>
          </p:cNvPr>
          <p:cNvSpPr/>
          <p:nvPr/>
        </p:nvSpPr>
        <p:spPr bwMode="auto">
          <a:xfrm>
            <a:off x="8420100" y="2653195"/>
            <a:ext cx="1249962" cy="39595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C55A6C-32D1-A12E-C2F6-7F7027B3625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480050" y="2851171"/>
            <a:ext cx="2940050" cy="81358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74FD0D-E5C9-9E87-1FE4-C8E94357998A}"/>
              </a:ext>
            </a:extLst>
          </p:cNvPr>
          <p:cNvSpPr/>
          <p:nvPr/>
        </p:nvSpPr>
        <p:spPr bwMode="auto">
          <a:xfrm>
            <a:off x="9817101" y="2389267"/>
            <a:ext cx="1022350" cy="706484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EFB058-F53E-0771-F1E2-DFA85ABEC78E}"/>
              </a:ext>
            </a:extLst>
          </p:cNvPr>
          <p:cNvCxnSpPr>
            <a:cxnSpLocks/>
          </p:cNvCxnSpPr>
          <p:nvPr/>
        </p:nvCxnSpPr>
        <p:spPr>
          <a:xfrm>
            <a:off x="5323712" y="1644127"/>
            <a:ext cx="4493388" cy="966536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A06D2E-9D0C-7355-1360-A4591E903CC8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323712" y="3936261"/>
            <a:ext cx="5656803" cy="963399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37977-9098-E75E-BD8C-DC9CF847D02B}"/>
              </a:ext>
            </a:extLst>
          </p:cNvPr>
          <p:cNvGrpSpPr/>
          <p:nvPr/>
        </p:nvGrpSpPr>
        <p:grpSpPr>
          <a:xfrm>
            <a:off x="8066373" y="4609516"/>
            <a:ext cx="2362719" cy="1966410"/>
            <a:chOff x="6581727" y="4923554"/>
            <a:chExt cx="2362719" cy="19664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2AD6D59-245E-B876-74A9-E9DC099F9372}"/>
                </a:ext>
              </a:extLst>
            </p:cNvPr>
            <p:cNvGrpSpPr/>
            <p:nvPr/>
          </p:nvGrpSpPr>
          <p:grpSpPr>
            <a:xfrm>
              <a:off x="8030045" y="4924229"/>
              <a:ext cx="914401" cy="914401"/>
              <a:chOff x="6777933" y="4956926"/>
              <a:chExt cx="914401" cy="914401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646DEA11-8BFC-6D40-2259-6E8A3DE0C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396E3D8-74CF-3A30-4D1B-4A8EE929845D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969915-7478-54A0-E9E0-9FE2FB0BBA64}"/>
                </a:ext>
              </a:extLst>
            </p:cNvPr>
            <p:cNvGrpSpPr/>
            <p:nvPr/>
          </p:nvGrpSpPr>
          <p:grpSpPr>
            <a:xfrm rot="5400000">
              <a:off x="6585302" y="4923554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B3CCA50F-FEAA-D281-AB00-569587D8B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F09A75B-0B2E-4CB8-BA27-266F31B6D117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F48E2A-7915-9C25-24B2-54FBF30B9761}"/>
                </a:ext>
              </a:extLst>
            </p:cNvPr>
            <p:cNvGrpSpPr/>
            <p:nvPr/>
          </p:nvGrpSpPr>
          <p:grpSpPr>
            <a:xfrm rot="16200000">
              <a:off x="6581727" y="5975210"/>
              <a:ext cx="914401" cy="914401"/>
              <a:chOff x="6777933" y="4956926"/>
              <a:chExt cx="914401" cy="914401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861AE186-B702-3549-4640-6BEE0485F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46CFD71-9D80-F149-9027-477A62B182CD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376AA3-0B85-4412-8805-8C39C523C35C}"/>
                </a:ext>
              </a:extLst>
            </p:cNvPr>
            <p:cNvGrpSpPr/>
            <p:nvPr/>
          </p:nvGrpSpPr>
          <p:grpSpPr>
            <a:xfrm rot="10800000">
              <a:off x="8030044" y="5975563"/>
              <a:ext cx="914401" cy="914401"/>
              <a:chOff x="6777933" y="4956926"/>
              <a:chExt cx="914401" cy="914401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EA350AA1-2BEE-B634-6648-B414D723F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FE0D61-A0BA-F3C4-C35B-32AD4B48F1BE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6497FAE-3D70-E4C6-A0A0-338EFE9D585D}"/>
              </a:ext>
            </a:extLst>
          </p:cNvPr>
          <p:cNvSpPr/>
          <p:nvPr/>
        </p:nvSpPr>
        <p:spPr bwMode="auto">
          <a:xfrm>
            <a:off x="10864851" y="3419426"/>
            <a:ext cx="23132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FC2AB1-DF34-5B77-C0A4-1D19EE6A677D}"/>
              </a:ext>
            </a:extLst>
          </p:cNvPr>
          <p:cNvCxnSpPr>
            <a:cxnSpLocks/>
          </p:cNvCxnSpPr>
          <p:nvPr/>
        </p:nvCxnSpPr>
        <p:spPr>
          <a:xfrm flipV="1">
            <a:off x="10601419" y="2389267"/>
            <a:ext cx="238032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1C9BF3F-4AE4-5E22-A03B-91B299537081}"/>
              </a:ext>
            </a:extLst>
          </p:cNvPr>
          <p:cNvSpPr/>
          <p:nvPr/>
        </p:nvSpPr>
        <p:spPr bwMode="auto">
          <a:xfrm>
            <a:off x="10601419" y="3415900"/>
            <a:ext cx="231326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8D73AF-69BC-455F-6463-13DF92E22A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16550" y="2909367"/>
            <a:ext cx="5184869" cy="764951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6513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19DC1-9441-9DA8-021C-E5433613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D204-7B79-4E03-CAF4-9962335A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board                     (diagonal directions)</a:t>
            </a:r>
          </a:p>
        </p:txBody>
      </p:sp>
    </p:spTree>
    <p:extLst>
      <p:ext uri="{BB962C8B-B14F-4D97-AF65-F5344CB8AC3E}">
        <p14:creationId xmlns:p14="http://schemas.microsoft.com/office/powerpoint/2010/main" val="13056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0BB19-A17A-D708-1C51-810C2EDC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3B28AC0-3565-442F-49AB-5A9C0CE0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02" y="59504"/>
            <a:ext cx="5501297" cy="40168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09EDEA-4EBE-88A0-BC75-194A2D54FD33}"/>
              </a:ext>
            </a:extLst>
          </p:cNvPr>
          <p:cNvCxnSpPr>
            <a:cxnSpLocks/>
          </p:cNvCxnSpPr>
          <p:nvPr/>
        </p:nvCxnSpPr>
        <p:spPr>
          <a:xfrm flipV="1">
            <a:off x="7912100" y="3089612"/>
            <a:ext cx="1905000" cy="358921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EC5E56-87F1-C3A2-58C8-942CE7F1E0CC}"/>
              </a:ext>
            </a:extLst>
          </p:cNvPr>
          <p:cNvSpPr/>
          <p:nvPr/>
        </p:nvSpPr>
        <p:spPr bwMode="auto">
          <a:xfrm>
            <a:off x="7912100" y="4514807"/>
            <a:ext cx="2689320" cy="216402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F63F428-B53D-6909-FDD6-9C71796D8BF6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DFF6493-A702-FB7E-7E3D-EA387DC84ED0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7-Seg displays.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 (hint: try using the board at a diagonal!).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697DC4-9980-971D-19CF-E42E887FEAEC}"/>
              </a:ext>
            </a:extLst>
          </p:cNvPr>
          <p:cNvSpPr/>
          <p:nvPr/>
        </p:nvSpPr>
        <p:spPr bwMode="auto">
          <a:xfrm>
            <a:off x="8420100" y="2653195"/>
            <a:ext cx="1249962" cy="39595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D3193D-C74B-19B4-5264-CB25FE894F5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480050" y="2851171"/>
            <a:ext cx="2940050" cy="81358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F82EC-6A4A-502A-5F44-49D7CC542A86}"/>
              </a:ext>
            </a:extLst>
          </p:cNvPr>
          <p:cNvSpPr/>
          <p:nvPr/>
        </p:nvSpPr>
        <p:spPr bwMode="auto">
          <a:xfrm>
            <a:off x="9817100" y="2389267"/>
            <a:ext cx="1022351" cy="706484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9E9605-95CC-C03D-54DF-3FFA020EBD7A}"/>
              </a:ext>
            </a:extLst>
          </p:cNvPr>
          <p:cNvCxnSpPr>
            <a:cxnSpLocks/>
          </p:cNvCxnSpPr>
          <p:nvPr/>
        </p:nvCxnSpPr>
        <p:spPr>
          <a:xfrm>
            <a:off x="5323712" y="1644127"/>
            <a:ext cx="4493388" cy="966536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C894A0-3E4A-8C7B-E998-1F88A6E749A1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323712" y="3936261"/>
            <a:ext cx="5656803" cy="948159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6ECD6F-A25D-1D45-0CCC-421416833F8A}"/>
              </a:ext>
            </a:extLst>
          </p:cNvPr>
          <p:cNvGrpSpPr/>
          <p:nvPr/>
        </p:nvGrpSpPr>
        <p:grpSpPr>
          <a:xfrm>
            <a:off x="8066372" y="4609516"/>
            <a:ext cx="2362720" cy="1978138"/>
            <a:chOff x="6581726" y="4923554"/>
            <a:chExt cx="2362720" cy="19781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EB021D1-F019-9C06-FA39-42B7D609026A}"/>
                </a:ext>
              </a:extLst>
            </p:cNvPr>
            <p:cNvGrpSpPr/>
            <p:nvPr/>
          </p:nvGrpSpPr>
          <p:grpSpPr>
            <a:xfrm>
              <a:off x="6581726" y="4924229"/>
              <a:ext cx="2362720" cy="1963069"/>
              <a:chOff x="5329614" y="4956926"/>
              <a:chExt cx="2362720" cy="1963069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24B119D6-72A9-3018-7A0B-A321F9089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5329614" y="600559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83EB3C-D259-9D99-94A1-080973447169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169435-D74B-3264-E644-A89B5F287B4F}"/>
                </a:ext>
              </a:extLst>
            </p:cNvPr>
            <p:cNvGrpSpPr/>
            <p:nvPr/>
          </p:nvGrpSpPr>
          <p:grpSpPr>
            <a:xfrm rot="5400000">
              <a:off x="6585302" y="4923554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DD299C8B-A6F1-C76F-E36B-8349216D3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0890BC-481B-EE06-739F-3905EB98AAB0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7583A04-10EA-5992-0B97-D15C869287D8}"/>
                </a:ext>
              </a:extLst>
            </p:cNvPr>
            <p:cNvGrpSpPr/>
            <p:nvPr/>
          </p:nvGrpSpPr>
          <p:grpSpPr>
            <a:xfrm rot="16200000">
              <a:off x="7287145" y="5269793"/>
              <a:ext cx="926481" cy="2337317"/>
              <a:chOff x="6765853" y="4956926"/>
              <a:chExt cx="926481" cy="2337317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29C89F94-FF45-F72A-63A5-85D919068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65853" y="63798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AE6932-72E3-B0F0-ABB3-56BB4B1DE222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7F98D0E-F6DE-C6A9-5BE1-5D0303DC62B0}"/>
                </a:ext>
              </a:extLst>
            </p:cNvPr>
            <p:cNvGrpSpPr/>
            <p:nvPr/>
          </p:nvGrpSpPr>
          <p:grpSpPr>
            <a:xfrm rot="10800000">
              <a:off x="8008738" y="4930315"/>
              <a:ext cx="935707" cy="1959649"/>
              <a:chOff x="6777933" y="4956926"/>
              <a:chExt cx="935707" cy="1959649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42357772-43D7-A8DF-2B49-3257CFB4E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99240" y="600217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BE5B92-251A-A58B-23A4-500C47A1B6E5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421477F-BF1D-374D-B085-41E1E79EE463}"/>
              </a:ext>
            </a:extLst>
          </p:cNvPr>
          <p:cNvSpPr/>
          <p:nvPr/>
        </p:nvSpPr>
        <p:spPr bwMode="auto">
          <a:xfrm>
            <a:off x="10864851" y="3419426"/>
            <a:ext cx="23132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C3E3CA-75D7-4F85-ABB0-3DAB32B3EAD0}"/>
              </a:ext>
            </a:extLst>
          </p:cNvPr>
          <p:cNvSpPr/>
          <p:nvPr/>
        </p:nvSpPr>
        <p:spPr bwMode="auto">
          <a:xfrm>
            <a:off x="10601419" y="3415900"/>
            <a:ext cx="231326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D19CCC-1793-A6CF-EE67-E72A2E0FDA8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16550" y="2909367"/>
            <a:ext cx="5184869" cy="764951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5062B9-A337-597F-35B9-046FA96D2CDE}"/>
              </a:ext>
            </a:extLst>
          </p:cNvPr>
          <p:cNvCxnSpPr>
            <a:cxnSpLocks/>
          </p:cNvCxnSpPr>
          <p:nvPr/>
        </p:nvCxnSpPr>
        <p:spPr>
          <a:xfrm flipV="1">
            <a:off x="7912100" y="2389267"/>
            <a:ext cx="1905000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F7E29-B79B-01A2-692D-C5EB49220EAD}"/>
              </a:ext>
            </a:extLst>
          </p:cNvPr>
          <p:cNvCxnSpPr>
            <a:cxnSpLocks/>
          </p:cNvCxnSpPr>
          <p:nvPr/>
        </p:nvCxnSpPr>
        <p:spPr>
          <a:xfrm flipV="1">
            <a:off x="10601419" y="3095751"/>
            <a:ext cx="238032" cy="3583080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560D4E-6496-54D7-B1FD-0DA1828F036D}"/>
              </a:ext>
            </a:extLst>
          </p:cNvPr>
          <p:cNvCxnSpPr>
            <a:cxnSpLocks/>
          </p:cNvCxnSpPr>
          <p:nvPr/>
        </p:nvCxnSpPr>
        <p:spPr>
          <a:xfrm flipV="1">
            <a:off x="10601419" y="2389267"/>
            <a:ext cx="238032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903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AEED-C76C-C3AE-6F32-C9176853A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B0CD-EC44-CD11-A1F2-B2900847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board                     (external button board)</a:t>
            </a:r>
          </a:p>
        </p:txBody>
      </p:sp>
    </p:spTree>
    <p:extLst>
      <p:ext uri="{BB962C8B-B14F-4D97-AF65-F5344CB8AC3E}">
        <p14:creationId xmlns:p14="http://schemas.microsoft.com/office/powerpoint/2010/main" val="10165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1BF53-3D39-B15C-1645-E36271AF2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oard with various components&#10;&#10;Description automatically generated">
            <a:extLst>
              <a:ext uri="{FF2B5EF4-FFF2-40B4-BE49-F238E27FC236}">
                <a16:creationId xmlns:a16="http://schemas.microsoft.com/office/drawing/2014/main" id="{4F4D04D9-AAFB-650C-DE7A-91F95219E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b="1485"/>
          <a:stretch/>
        </p:blipFill>
        <p:spPr>
          <a:xfrm>
            <a:off x="5783207" y="4541448"/>
            <a:ext cx="3212329" cy="21838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2B4F0F-724E-408D-EB73-8F68C699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02" y="59504"/>
            <a:ext cx="5501297" cy="401682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B342F3-2CA1-0E1C-75DD-F2C237274BCF}"/>
              </a:ext>
            </a:extLst>
          </p:cNvPr>
          <p:cNvCxnSpPr>
            <a:cxnSpLocks/>
          </p:cNvCxnSpPr>
          <p:nvPr/>
        </p:nvCxnSpPr>
        <p:spPr>
          <a:xfrm>
            <a:off x="8682391" y="6202414"/>
            <a:ext cx="2951106" cy="523032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3F9BF5-5C06-307E-F2E9-AE392C723AB5}"/>
              </a:ext>
            </a:extLst>
          </p:cNvPr>
          <p:cNvCxnSpPr>
            <a:cxnSpLocks/>
          </p:cNvCxnSpPr>
          <p:nvPr/>
        </p:nvCxnSpPr>
        <p:spPr>
          <a:xfrm flipV="1">
            <a:off x="8682391" y="4529257"/>
            <a:ext cx="2926996" cy="961770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6E0D8EC-2EB1-DD50-E7FD-7D36E6467627}"/>
              </a:ext>
            </a:extLst>
          </p:cNvPr>
          <p:cNvSpPr/>
          <p:nvPr/>
        </p:nvSpPr>
        <p:spPr bwMode="auto">
          <a:xfrm>
            <a:off x="9369462" y="4535407"/>
            <a:ext cx="2237321" cy="2183889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A00DC9-A1C7-5E55-44B1-2440595DB605}"/>
              </a:ext>
            </a:extLst>
          </p:cNvPr>
          <p:cNvCxnSpPr>
            <a:cxnSpLocks/>
          </p:cNvCxnSpPr>
          <p:nvPr/>
        </p:nvCxnSpPr>
        <p:spPr>
          <a:xfrm flipV="1">
            <a:off x="8015894" y="4529257"/>
            <a:ext cx="1387525" cy="966564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754ACEE6-9D2E-A33E-D6BD-9C2932455987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D3D7F6D-C0C9-3F80-868E-7F5F81E53BA6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7-Seg displays.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4ED663-216E-40C0-D267-0E97BC5F1E98}"/>
              </a:ext>
            </a:extLst>
          </p:cNvPr>
          <p:cNvSpPr/>
          <p:nvPr/>
        </p:nvSpPr>
        <p:spPr bwMode="auto">
          <a:xfrm>
            <a:off x="8420100" y="2653195"/>
            <a:ext cx="1249962" cy="39595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B575E1-C4E3-3687-DAA3-1846AF3C6D05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480050" y="2851171"/>
            <a:ext cx="2940050" cy="81358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96D59F-92DA-C078-349F-1853FC4793E0}"/>
              </a:ext>
            </a:extLst>
          </p:cNvPr>
          <p:cNvSpPr/>
          <p:nvPr/>
        </p:nvSpPr>
        <p:spPr bwMode="auto">
          <a:xfrm>
            <a:off x="8005581" y="5495930"/>
            <a:ext cx="676810" cy="706484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3CF7C6-0F31-7531-32AE-90286648512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839923" y="1795578"/>
            <a:ext cx="3165658" cy="4053594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67BC13-2173-D227-7794-33C1CF44146E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323712" y="3936261"/>
            <a:ext cx="5656803" cy="963399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3BA41BA-A927-7B12-E19C-B3C3CE1FD3FC}"/>
              </a:ext>
            </a:extLst>
          </p:cNvPr>
          <p:cNvSpPr/>
          <p:nvPr/>
        </p:nvSpPr>
        <p:spPr bwMode="auto">
          <a:xfrm>
            <a:off x="10864851" y="3419426"/>
            <a:ext cx="23132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D79EC13-DF18-66EA-7A55-66440A1FF3CD}"/>
              </a:ext>
            </a:extLst>
          </p:cNvPr>
          <p:cNvCxnSpPr>
            <a:cxnSpLocks/>
          </p:cNvCxnSpPr>
          <p:nvPr/>
        </p:nvCxnSpPr>
        <p:spPr>
          <a:xfrm>
            <a:off x="8005581" y="6207208"/>
            <a:ext cx="1363881" cy="532690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8309951-AC40-5670-6000-E53DFB9E176B}"/>
              </a:ext>
            </a:extLst>
          </p:cNvPr>
          <p:cNvSpPr/>
          <p:nvPr/>
        </p:nvSpPr>
        <p:spPr bwMode="auto">
          <a:xfrm>
            <a:off x="10601419" y="3415900"/>
            <a:ext cx="231326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D05726-417E-7395-9901-C43D72980F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16550" y="2909367"/>
            <a:ext cx="5184869" cy="764951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9BB9F-C2B0-4A11-A8FB-6C83E118F289}"/>
              </a:ext>
            </a:extLst>
          </p:cNvPr>
          <p:cNvGrpSpPr/>
          <p:nvPr/>
        </p:nvGrpSpPr>
        <p:grpSpPr>
          <a:xfrm>
            <a:off x="9463912" y="4616765"/>
            <a:ext cx="2061337" cy="2033238"/>
            <a:chOff x="5375306" y="2467410"/>
            <a:chExt cx="2831188" cy="28097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DB74A1-4C22-664C-EFCE-CAF78A867A00}"/>
                </a:ext>
              </a:extLst>
            </p:cNvPr>
            <p:cNvGrpSpPr/>
            <p:nvPr/>
          </p:nvGrpSpPr>
          <p:grpSpPr>
            <a:xfrm rot="5400000">
              <a:off x="6334954" y="2467410"/>
              <a:ext cx="914401" cy="914401"/>
              <a:chOff x="6777933" y="4956926"/>
              <a:chExt cx="914401" cy="914401"/>
            </a:xfrm>
          </p:grpSpPr>
          <p:pic>
            <p:nvPicPr>
              <p:cNvPr id="24" name="Graphic 23" descr="Chevron arrows with solid fill">
                <a:extLst>
                  <a:ext uri="{FF2B5EF4-FFF2-40B4-BE49-F238E27FC236}">
                    <a16:creationId xmlns:a16="http://schemas.microsoft.com/office/drawing/2014/main" id="{6C51B74D-C407-6731-6AA7-A2B132B18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2784332-2E6F-483B-A878-B8FCD7B23B3A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C8CF12-7EFF-A09E-843E-9C2C0C58F680}"/>
                </a:ext>
              </a:extLst>
            </p:cNvPr>
            <p:cNvGrpSpPr/>
            <p:nvPr/>
          </p:nvGrpSpPr>
          <p:grpSpPr>
            <a:xfrm>
              <a:off x="5375306" y="3412774"/>
              <a:ext cx="914402" cy="916714"/>
              <a:chOff x="6864780" y="4114474"/>
              <a:chExt cx="914402" cy="916714"/>
            </a:xfrm>
          </p:grpSpPr>
          <p:pic>
            <p:nvPicPr>
              <p:cNvPr id="21" name="Graphic 20" descr="Chevron arrows with solid fill">
                <a:extLst>
                  <a:ext uri="{FF2B5EF4-FFF2-40B4-BE49-F238E27FC236}">
                    <a16:creationId xmlns:a16="http://schemas.microsoft.com/office/drawing/2014/main" id="{11778CE0-9423-0631-E74C-6E6FF0A0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6864780" y="411447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3E8D97-FFBD-1592-7C0A-35EC4C64C382}"/>
                  </a:ext>
                </a:extLst>
              </p:cNvPr>
              <p:cNvSpPr/>
              <p:nvPr/>
            </p:nvSpPr>
            <p:spPr bwMode="auto">
              <a:xfrm rot="16200000">
                <a:off x="6864781" y="4116787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B787BD-3BDC-AB22-FF91-7A0135C37D7F}"/>
                </a:ext>
              </a:extLst>
            </p:cNvPr>
            <p:cNvGrpSpPr/>
            <p:nvPr/>
          </p:nvGrpSpPr>
          <p:grpSpPr>
            <a:xfrm>
              <a:off x="7277929" y="3415507"/>
              <a:ext cx="928565" cy="927629"/>
              <a:chOff x="8291792" y="3058662"/>
              <a:chExt cx="928565" cy="9276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F8994BB-CAB3-AF5C-DDE1-666F5EDBF6B2}"/>
                  </a:ext>
                </a:extLst>
              </p:cNvPr>
              <p:cNvSpPr/>
              <p:nvPr/>
            </p:nvSpPr>
            <p:spPr bwMode="auto">
              <a:xfrm>
                <a:off x="8305956" y="3058662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9" name="Graphic 18" descr="Chevron arrows with solid fill">
                <a:extLst>
                  <a:ext uri="{FF2B5EF4-FFF2-40B4-BE49-F238E27FC236}">
                    <a16:creationId xmlns:a16="http://schemas.microsoft.com/office/drawing/2014/main" id="{C6C2841B-D98A-B69F-E4AB-F4D3C7F49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291792" y="307189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1EFFAE-73F1-9F14-663B-9D33298C85AA}"/>
                </a:ext>
              </a:extLst>
            </p:cNvPr>
            <p:cNvGrpSpPr/>
            <p:nvPr/>
          </p:nvGrpSpPr>
          <p:grpSpPr>
            <a:xfrm>
              <a:off x="6334952" y="4350993"/>
              <a:ext cx="914401" cy="926129"/>
              <a:chOff x="8313098" y="4117139"/>
              <a:chExt cx="914401" cy="926129"/>
            </a:xfrm>
          </p:grpSpPr>
          <p:pic>
            <p:nvPicPr>
              <p:cNvPr id="16" name="Graphic 15" descr="Chevron arrows with solid fill">
                <a:extLst>
                  <a:ext uri="{FF2B5EF4-FFF2-40B4-BE49-F238E27FC236}">
                    <a16:creationId xmlns:a16="http://schemas.microsoft.com/office/drawing/2014/main" id="{59DBDC7A-EBEA-08F2-DCB7-DC956219D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8313098" y="412886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4A55072-79E3-8D30-3431-ECE0D688ED39}"/>
                  </a:ext>
                </a:extLst>
              </p:cNvPr>
              <p:cNvSpPr/>
              <p:nvPr/>
            </p:nvSpPr>
            <p:spPr bwMode="auto">
              <a:xfrm rot="10800000">
                <a:off x="8313098" y="4117139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65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MD Font">
      <a:majorFont>
        <a:latin typeface="Klavika Light"/>
        <a:ea typeface=""/>
        <a:cs typeface=""/>
      </a:majorFont>
      <a:minorFont>
        <a:latin typeface="Klavika Regula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 Presentation - Corporate White Background.pptx" id="{618B19B3-6076-4E3E-922C-7E6B7B4DB4D3}" vid="{B0598EC5-90CF-47B3-AC18-9766B31866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Props1.xml><?xml version="1.0" encoding="utf-8"?>
<ds:datastoreItem xmlns:ds="http://schemas.openxmlformats.org/officeDocument/2006/customXml" ds:itemID="{E4185C24-1447-4288-BCBB-7ABBF03479A8}">
  <ds:schemaRefs/>
</ds:datastoreItem>
</file>

<file path=customXml/itemProps2.xml><?xml version="1.0" encoding="utf-8"?>
<ds:datastoreItem xmlns:ds="http://schemas.openxmlformats.org/officeDocument/2006/customXml" ds:itemID="{3A7B4B56-D0D2-4135-A66A-EEF2C62C4256}">
  <ds:schemaRefs/>
</ds:datastoreItem>
</file>

<file path=docMetadata/LabelInfo.xml><?xml version="1.0" encoding="utf-8"?>
<clbl:labelList xmlns:clbl="http://schemas.microsoft.com/office/2020/mipLabelMetadata">
  <clbl:label id="{3dd8961f-e488-4e60-8e11-a82d994e183d}" enabled="0" method="" siteId="{3dd8961f-e488-4e60-8e11-a82d994e183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Klavika Light</vt:lpstr>
      <vt:lpstr>Klavika Regular</vt:lpstr>
      <vt:lpstr>Segoe UI</vt:lpstr>
      <vt:lpstr>Office Theme</vt:lpstr>
      <vt:lpstr>AMD Corporate Template_Dark</vt:lpstr>
      <vt:lpstr>Arty board</vt:lpstr>
      <vt:lpstr>PowerPoint Presentation</vt:lpstr>
      <vt:lpstr>Boolean board                     (square directions)</vt:lpstr>
      <vt:lpstr>PowerPoint Presentation</vt:lpstr>
      <vt:lpstr>Boolean board                     (diagonal directions)</vt:lpstr>
      <vt:lpstr>PowerPoint Presentation</vt:lpstr>
      <vt:lpstr>Boolean board                     (external button board)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Pethick, Matthew</dc:creator>
  <cp:lastModifiedBy>Pethick, Matthew</cp:lastModifiedBy>
  <cp:revision>1</cp:revision>
  <cp:lastPrinted>2025-01-07T16:04:30Z</cp:lastPrinted>
  <dcterms:created xsi:type="dcterms:W3CDTF">2024-11-11T11:52:33Z</dcterms:created>
  <dcterms:modified xsi:type="dcterms:W3CDTF">2025-01-08T12:19:09Z</dcterms:modified>
</cp:coreProperties>
</file>