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sldIdLst>
    <p:sldId id="259" r:id="rId5"/>
    <p:sldId id="257" r:id="rId6"/>
    <p:sldId id="260" r:id="rId7"/>
    <p:sldId id="258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7353F-D086-4090-8BF5-095E245E8D59}" v="5" dt="2025-01-07T14:57:11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hick, Matthew" userId="47b0bdf2-08b5-49f1-a741-b2d87ec64f81" providerId="ADAL" clId="{0767353F-D086-4090-8BF5-095E245E8D59}"/>
    <pc:docChg chg="undo custSel addSld delSld modSld sldOrd">
      <pc:chgData name="Pethick, Matthew" userId="47b0bdf2-08b5-49f1-a741-b2d87ec64f81" providerId="ADAL" clId="{0767353F-D086-4090-8BF5-095E245E8D59}" dt="2025-01-07T14:57:14.295" v="242" actId="20577"/>
      <pc:docMkLst>
        <pc:docMk/>
      </pc:docMkLst>
      <pc:sldChg chg="modSp mod">
        <pc:chgData name="Pethick, Matthew" userId="47b0bdf2-08b5-49f1-a741-b2d87ec64f81" providerId="ADAL" clId="{0767353F-D086-4090-8BF5-095E245E8D59}" dt="2025-01-07T14:56:41.035" v="209" actId="20577"/>
        <pc:sldMkLst>
          <pc:docMk/>
          <pc:sldMk cId="3712660401" sldId="257"/>
        </pc:sldMkLst>
        <pc:spChg chg="mod">
          <ac:chgData name="Pethick, Matthew" userId="47b0bdf2-08b5-49f1-a741-b2d87ec64f81" providerId="ADAL" clId="{0767353F-D086-4090-8BF5-095E245E8D59}" dt="2025-01-07T14:56:41.035" v="209" actId="20577"/>
          <ac:spMkLst>
            <pc:docMk/>
            <pc:sldMk cId="3712660401" sldId="257"/>
            <ac:spMk id="36" creationId="{7259F6E7-063D-267D-0FAE-2484F4A2B1D0}"/>
          </ac:spMkLst>
        </pc:spChg>
        <pc:spChg chg="mod">
          <ac:chgData name="Pethick, Matthew" userId="47b0bdf2-08b5-49f1-a741-b2d87ec64f81" providerId="ADAL" clId="{0767353F-D086-4090-8BF5-095E245E8D59}" dt="2025-01-07T14:53:14.321" v="180" actId="20577"/>
          <ac:spMkLst>
            <pc:docMk/>
            <pc:sldMk cId="3712660401" sldId="257"/>
            <ac:spMk id="37" creationId="{E4A8F66B-7D32-4301-7B2E-222716E02861}"/>
          </ac:spMkLst>
        </pc:spChg>
      </pc:sldChg>
      <pc:sldChg chg="addSp delSp modSp add mod">
        <pc:chgData name="Pethick, Matthew" userId="47b0bdf2-08b5-49f1-a741-b2d87ec64f81" providerId="ADAL" clId="{0767353F-D086-4090-8BF5-095E245E8D59}" dt="2025-01-07T14:53:38.047" v="192" actId="14100"/>
        <pc:sldMkLst>
          <pc:docMk/>
          <pc:sldMk cId="3565139277" sldId="258"/>
        </pc:sldMkLst>
        <pc:spChg chg="add del mod">
          <ac:chgData name="Pethick, Matthew" userId="47b0bdf2-08b5-49f1-a741-b2d87ec64f81" providerId="ADAL" clId="{0767353F-D086-4090-8BF5-095E245E8D59}" dt="2025-01-07T14:47:11.022" v="11" actId="478"/>
          <ac:spMkLst>
            <pc:docMk/>
            <pc:sldMk cId="3565139277" sldId="258"/>
            <ac:spMk id="4" creationId="{538A09E5-1F38-8DD5-F494-8F16BE0C0E12}"/>
          </ac:spMkLst>
        </pc:spChg>
        <pc:spChg chg="mod">
          <ac:chgData name="Pethick, Matthew" userId="47b0bdf2-08b5-49f1-a741-b2d87ec64f81" providerId="ADAL" clId="{0767353F-D086-4090-8BF5-095E245E8D59}" dt="2025-01-07T14:52:38.639" v="172" actId="1037"/>
          <ac:spMkLst>
            <pc:docMk/>
            <pc:sldMk cId="3565139277" sldId="258"/>
            <ac:spMk id="7" creationId="{91C9BF3F-4AE4-5E22-A03B-91B299537081}"/>
          </ac:spMkLst>
        </pc:spChg>
        <pc:spChg chg="mod">
          <ac:chgData name="Pethick, Matthew" userId="47b0bdf2-08b5-49f1-a741-b2d87ec64f81" providerId="ADAL" clId="{0767353F-D086-4090-8BF5-095E245E8D59}" dt="2025-01-07T14:47:08.704" v="8" actId="571"/>
          <ac:spMkLst>
            <pc:docMk/>
            <pc:sldMk cId="3565139277" sldId="258"/>
            <ac:spMk id="13" creationId="{4A6BBDD9-EC92-5EF3-653D-70C190A12D26}"/>
          </ac:spMkLst>
        </pc:spChg>
        <pc:spChg chg="mod">
          <ac:chgData name="Pethick, Matthew" userId="47b0bdf2-08b5-49f1-a741-b2d87ec64f81" providerId="ADAL" clId="{0767353F-D086-4090-8BF5-095E245E8D59}" dt="2025-01-07T14:47:08.704" v="8" actId="571"/>
          <ac:spMkLst>
            <pc:docMk/>
            <pc:sldMk cId="3565139277" sldId="258"/>
            <ac:spMk id="15" creationId="{FA703751-81D7-4AF6-073C-AA7D5D20BF0B}"/>
          </ac:spMkLst>
        </pc:spChg>
        <pc:spChg chg="mod">
          <ac:chgData name="Pethick, Matthew" userId="47b0bdf2-08b5-49f1-a741-b2d87ec64f81" providerId="ADAL" clId="{0767353F-D086-4090-8BF5-095E245E8D59}" dt="2025-01-07T14:47:08.704" v="8" actId="571"/>
          <ac:spMkLst>
            <pc:docMk/>
            <pc:sldMk cId="3565139277" sldId="258"/>
            <ac:spMk id="17" creationId="{6C694B02-9187-0039-5F82-07A7D9957AC9}"/>
          </ac:spMkLst>
        </pc:spChg>
        <pc:spChg chg="mod">
          <ac:chgData name="Pethick, Matthew" userId="47b0bdf2-08b5-49f1-a741-b2d87ec64f81" providerId="ADAL" clId="{0767353F-D086-4090-8BF5-095E245E8D59}" dt="2025-01-07T14:47:08.704" v="8" actId="571"/>
          <ac:spMkLst>
            <pc:docMk/>
            <pc:sldMk cId="3565139277" sldId="258"/>
            <ac:spMk id="19" creationId="{F986D39F-D28E-3EA5-F84F-55AE39B7B9C4}"/>
          </ac:spMkLst>
        </pc:spChg>
        <pc:spChg chg="mod">
          <ac:chgData name="Pethick, Matthew" userId="47b0bdf2-08b5-49f1-a741-b2d87ec64f81" providerId="ADAL" clId="{0767353F-D086-4090-8BF5-095E245E8D59}" dt="2025-01-07T14:53:34.433" v="191" actId="20577"/>
          <ac:spMkLst>
            <pc:docMk/>
            <pc:sldMk cId="3565139277" sldId="258"/>
            <ac:spMk id="37" creationId="{B4D723F2-646B-8B8D-2E70-A890904CA69F}"/>
          </ac:spMkLst>
        </pc:spChg>
        <pc:spChg chg="mod">
          <ac:chgData name="Pethick, Matthew" userId="47b0bdf2-08b5-49f1-a741-b2d87ec64f81" providerId="ADAL" clId="{0767353F-D086-4090-8BF5-095E245E8D59}" dt="2025-01-07T14:52:09.046" v="158" actId="14100"/>
          <ac:spMkLst>
            <pc:docMk/>
            <pc:sldMk cId="3565139277" sldId="258"/>
            <ac:spMk id="38" creationId="{37EE9CA3-AB6E-3823-8AF1-37F15DC79CA9}"/>
          </ac:spMkLst>
        </pc:spChg>
        <pc:spChg chg="mod">
          <ac:chgData name="Pethick, Matthew" userId="47b0bdf2-08b5-49f1-a741-b2d87ec64f81" providerId="ADAL" clId="{0767353F-D086-4090-8BF5-095E245E8D59}" dt="2025-01-07T14:49:38.555" v="95" actId="14100"/>
          <ac:spMkLst>
            <pc:docMk/>
            <pc:sldMk cId="3565139277" sldId="258"/>
            <ac:spMk id="40" creationId="{8174FD0D-E5C9-9E87-1FE4-C8E94357998A}"/>
          </ac:spMkLst>
        </pc:spChg>
        <pc:spChg chg="mod ord">
          <ac:chgData name="Pethick, Matthew" userId="47b0bdf2-08b5-49f1-a741-b2d87ec64f81" providerId="ADAL" clId="{0767353F-D086-4090-8BF5-095E245E8D59}" dt="2025-01-07T14:51:01.679" v="121" actId="1076"/>
          <ac:spMkLst>
            <pc:docMk/>
            <pc:sldMk cId="3565139277" sldId="258"/>
            <ac:spMk id="43" creationId="{E0698CBD-B051-EBE0-F112-823091F7D199}"/>
          </ac:spMkLst>
        </pc:spChg>
        <pc:spChg chg="mod">
          <ac:chgData name="Pethick, Matthew" userId="47b0bdf2-08b5-49f1-a741-b2d87ec64f81" providerId="ADAL" clId="{0767353F-D086-4090-8BF5-095E245E8D59}" dt="2025-01-07T14:47:31.046" v="16" actId="165"/>
          <ac:spMkLst>
            <pc:docMk/>
            <pc:sldMk cId="3565139277" sldId="258"/>
            <ac:spMk id="46" creationId="{3396E3D8-74CF-3A30-4D1B-4A8EE929845D}"/>
          </ac:spMkLst>
        </pc:spChg>
        <pc:spChg chg="mod">
          <ac:chgData name="Pethick, Matthew" userId="47b0bdf2-08b5-49f1-a741-b2d87ec64f81" providerId="ADAL" clId="{0767353F-D086-4090-8BF5-095E245E8D59}" dt="2025-01-07T14:47:31.046" v="16" actId="165"/>
          <ac:spMkLst>
            <pc:docMk/>
            <pc:sldMk cId="3565139277" sldId="258"/>
            <ac:spMk id="49" creationId="{CF09A75B-0B2E-4CB8-BA27-266F31B6D117}"/>
          </ac:spMkLst>
        </pc:spChg>
        <pc:spChg chg="mod">
          <ac:chgData name="Pethick, Matthew" userId="47b0bdf2-08b5-49f1-a741-b2d87ec64f81" providerId="ADAL" clId="{0767353F-D086-4090-8BF5-095E245E8D59}" dt="2025-01-07T14:47:31.046" v="16" actId="165"/>
          <ac:spMkLst>
            <pc:docMk/>
            <pc:sldMk cId="3565139277" sldId="258"/>
            <ac:spMk id="52" creationId="{F46CFD71-9D80-F149-9027-477A62B182CD}"/>
          </ac:spMkLst>
        </pc:spChg>
        <pc:spChg chg="mod">
          <ac:chgData name="Pethick, Matthew" userId="47b0bdf2-08b5-49f1-a741-b2d87ec64f81" providerId="ADAL" clId="{0767353F-D086-4090-8BF5-095E245E8D59}" dt="2025-01-07T14:47:31.046" v="16" actId="165"/>
          <ac:spMkLst>
            <pc:docMk/>
            <pc:sldMk cId="3565139277" sldId="258"/>
            <ac:spMk id="55" creationId="{02FE0D61-A0BA-F3C4-C35B-32AD4B48F1BE}"/>
          </ac:spMkLst>
        </pc:spChg>
        <pc:spChg chg="mod">
          <ac:chgData name="Pethick, Matthew" userId="47b0bdf2-08b5-49f1-a741-b2d87ec64f81" providerId="ADAL" clId="{0767353F-D086-4090-8BF5-095E245E8D59}" dt="2025-01-07T14:52:32.927" v="170" actId="1037"/>
          <ac:spMkLst>
            <pc:docMk/>
            <pc:sldMk cId="3565139277" sldId="258"/>
            <ac:spMk id="56" creationId="{16497FAE-3D70-E4C6-A0A0-338EFE9D585D}"/>
          </ac:spMkLst>
        </pc:spChg>
        <pc:grpChg chg="del mod">
          <ac:chgData name="Pethick, Matthew" userId="47b0bdf2-08b5-49f1-a741-b2d87ec64f81" providerId="ADAL" clId="{0767353F-D086-4090-8BF5-095E245E8D59}" dt="2025-01-07T14:47:31.046" v="16" actId="165"/>
          <ac:grpSpMkLst>
            <pc:docMk/>
            <pc:sldMk cId="3565139277" sldId="258"/>
            <ac:grpSpMk id="2" creationId="{9A8BF762-96E7-E4ED-A165-8B06F924ECA4}"/>
          </ac:grpSpMkLst>
        </pc:grpChg>
        <pc:grpChg chg="add del mod">
          <ac:chgData name="Pethick, Matthew" userId="47b0bdf2-08b5-49f1-a741-b2d87ec64f81" providerId="ADAL" clId="{0767353F-D086-4090-8BF5-095E245E8D59}" dt="2025-01-07T14:47:11.022" v="11" actId="478"/>
          <ac:grpSpMkLst>
            <pc:docMk/>
            <pc:sldMk cId="3565139277" sldId="258"/>
            <ac:grpSpMk id="5" creationId="{12C2C34A-562C-0AD7-87FF-06D8BEDF3BEE}"/>
          </ac:grpSpMkLst>
        </pc:grpChg>
        <pc:grpChg chg="mod">
          <ac:chgData name="Pethick, Matthew" userId="47b0bdf2-08b5-49f1-a741-b2d87ec64f81" providerId="ADAL" clId="{0767353F-D086-4090-8BF5-095E245E8D59}" dt="2025-01-07T14:47:08.704" v="8" actId="571"/>
          <ac:grpSpMkLst>
            <pc:docMk/>
            <pc:sldMk cId="3565139277" sldId="258"/>
            <ac:grpSpMk id="6" creationId="{D0CFD027-BDE4-C1C4-6E37-CEC036D4E213}"/>
          </ac:grpSpMkLst>
        </pc:grpChg>
        <pc:grpChg chg="mod">
          <ac:chgData name="Pethick, Matthew" userId="47b0bdf2-08b5-49f1-a741-b2d87ec64f81" providerId="ADAL" clId="{0767353F-D086-4090-8BF5-095E245E8D59}" dt="2025-01-07T14:47:08.704" v="8" actId="571"/>
          <ac:grpSpMkLst>
            <pc:docMk/>
            <pc:sldMk cId="3565139277" sldId="258"/>
            <ac:grpSpMk id="9" creationId="{F31F7C04-A58E-1E32-8538-1F6D979E0A71}"/>
          </ac:grpSpMkLst>
        </pc:grpChg>
        <pc:grpChg chg="mod">
          <ac:chgData name="Pethick, Matthew" userId="47b0bdf2-08b5-49f1-a741-b2d87ec64f81" providerId="ADAL" clId="{0767353F-D086-4090-8BF5-095E245E8D59}" dt="2025-01-07T14:47:08.704" v="8" actId="571"/>
          <ac:grpSpMkLst>
            <pc:docMk/>
            <pc:sldMk cId="3565139277" sldId="258"/>
            <ac:grpSpMk id="10" creationId="{CF088A08-BA06-05C1-C89E-BBA875C6CC53}"/>
          </ac:grpSpMkLst>
        </pc:grpChg>
        <pc:grpChg chg="mod">
          <ac:chgData name="Pethick, Matthew" userId="47b0bdf2-08b5-49f1-a741-b2d87ec64f81" providerId="ADAL" clId="{0767353F-D086-4090-8BF5-095E245E8D59}" dt="2025-01-07T14:47:08.704" v="8" actId="571"/>
          <ac:grpSpMkLst>
            <pc:docMk/>
            <pc:sldMk cId="3565139277" sldId="258"/>
            <ac:grpSpMk id="11" creationId="{8DDEA01F-AEB1-9044-BA4E-2663319B06CE}"/>
          </ac:grpSpMkLst>
        </pc:grpChg>
        <pc:grpChg chg="add mod">
          <ac:chgData name="Pethick, Matthew" userId="47b0bdf2-08b5-49f1-a741-b2d87ec64f81" providerId="ADAL" clId="{0767353F-D086-4090-8BF5-095E245E8D59}" dt="2025-01-07T14:51:01.679" v="121" actId="1076"/>
          <ac:grpSpMkLst>
            <pc:docMk/>
            <pc:sldMk cId="3565139277" sldId="258"/>
            <ac:grpSpMk id="20" creationId="{3B537977-9098-E75E-BD8C-DC9CF847D02B}"/>
          </ac:grpSpMkLst>
        </pc:grpChg>
        <pc:grpChg chg="mod topLvl">
          <ac:chgData name="Pethick, Matthew" userId="47b0bdf2-08b5-49f1-a741-b2d87ec64f81" providerId="ADAL" clId="{0767353F-D086-4090-8BF5-095E245E8D59}" dt="2025-01-07T14:48:26.335" v="77" actId="164"/>
          <ac:grpSpMkLst>
            <pc:docMk/>
            <pc:sldMk cId="3565139277" sldId="258"/>
            <ac:grpSpMk id="44" creationId="{B2AD6D59-245E-B876-74A9-E9DC099F9372}"/>
          </ac:grpSpMkLst>
        </pc:grpChg>
        <pc:grpChg chg="mod topLvl">
          <ac:chgData name="Pethick, Matthew" userId="47b0bdf2-08b5-49f1-a741-b2d87ec64f81" providerId="ADAL" clId="{0767353F-D086-4090-8BF5-095E245E8D59}" dt="2025-01-07T14:48:26.335" v="77" actId="164"/>
          <ac:grpSpMkLst>
            <pc:docMk/>
            <pc:sldMk cId="3565139277" sldId="258"/>
            <ac:grpSpMk id="47" creationId="{6A969915-7478-54A0-E9E0-9FE2FB0BBA64}"/>
          </ac:grpSpMkLst>
        </pc:grpChg>
        <pc:grpChg chg="mod topLvl">
          <ac:chgData name="Pethick, Matthew" userId="47b0bdf2-08b5-49f1-a741-b2d87ec64f81" providerId="ADAL" clId="{0767353F-D086-4090-8BF5-095E245E8D59}" dt="2025-01-07T14:48:26.335" v="77" actId="164"/>
          <ac:grpSpMkLst>
            <pc:docMk/>
            <pc:sldMk cId="3565139277" sldId="258"/>
            <ac:grpSpMk id="50" creationId="{01F48E2A-7915-9C25-24B2-54FBF30B9761}"/>
          </ac:grpSpMkLst>
        </pc:grpChg>
        <pc:grpChg chg="mod topLvl">
          <ac:chgData name="Pethick, Matthew" userId="47b0bdf2-08b5-49f1-a741-b2d87ec64f81" providerId="ADAL" clId="{0767353F-D086-4090-8BF5-095E245E8D59}" dt="2025-01-07T14:48:26.335" v="77" actId="164"/>
          <ac:grpSpMkLst>
            <pc:docMk/>
            <pc:sldMk cId="3565139277" sldId="258"/>
            <ac:grpSpMk id="53" creationId="{6C376AA3-0B85-4412-8805-8C39C523C35C}"/>
          </ac:grpSpMkLst>
        </pc:grpChg>
        <pc:picChg chg="mod">
          <ac:chgData name="Pethick, Matthew" userId="47b0bdf2-08b5-49f1-a741-b2d87ec64f81" providerId="ADAL" clId="{0767353F-D086-4090-8BF5-095E245E8D59}" dt="2025-01-07T14:47:08.704" v="8" actId="571"/>
          <ac:picMkLst>
            <pc:docMk/>
            <pc:sldMk cId="3565139277" sldId="258"/>
            <ac:picMk id="12" creationId="{B69B3811-ED48-1EFD-7270-F817495ADC58}"/>
          </ac:picMkLst>
        </pc:picChg>
        <pc:picChg chg="mod">
          <ac:chgData name="Pethick, Matthew" userId="47b0bdf2-08b5-49f1-a741-b2d87ec64f81" providerId="ADAL" clId="{0767353F-D086-4090-8BF5-095E245E8D59}" dt="2025-01-07T14:47:08.704" v="8" actId="571"/>
          <ac:picMkLst>
            <pc:docMk/>
            <pc:sldMk cId="3565139277" sldId="258"/>
            <ac:picMk id="14" creationId="{805A7C92-F37A-0D83-B40E-9E1C75BCE389}"/>
          </ac:picMkLst>
        </pc:picChg>
        <pc:picChg chg="mod">
          <ac:chgData name="Pethick, Matthew" userId="47b0bdf2-08b5-49f1-a741-b2d87ec64f81" providerId="ADAL" clId="{0767353F-D086-4090-8BF5-095E245E8D59}" dt="2025-01-07T14:47:08.704" v="8" actId="571"/>
          <ac:picMkLst>
            <pc:docMk/>
            <pc:sldMk cId="3565139277" sldId="258"/>
            <ac:picMk id="16" creationId="{E9D06336-6405-F2A8-8427-18D1D5E9F45A}"/>
          </ac:picMkLst>
        </pc:picChg>
        <pc:picChg chg="mod">
          <ac:chgData name="Pethick, Matthew" userId="47b0bdf2-08b5-49f1-a741-b2d87ec64f81" providerId="ADAL" clId="{0767353F-D086-4090-8BF5-095E245E8D59}" dt="2025-01-07T14:47:08.704" v="8" actId="571"/>
          <ac:picMkLst>
            <pc:docMk/>
            <pc:sldMk cId="3565139277" sldId="258"/>
            <ac:picMk id="18" creationId="{8768984F-5674-963B-EB22-B2477D4ABFAD}"/>
          </ac:picMkLst>
        </pc:picChg>
        <pc:picChg chg="add mod ord">
          <ac:chgData name="Pethick, Matthew" userId="47b0bdf2-08b5-49f1-a741-b2d87ec64f81" providerId="ADAL" clId="{0767353F-D086-4090-8BF5-095E245E8D59}" dt="2025-01-07T14:51:41.424" v="152" actId="1076"/>
          <ac:picMkLst>
            <pc:docMk/>
            <pc:sldMk cId="3565139277" sldId="258"/>
            <ac:picMk id="23" creationId="{E8C38A18-587B-A7EC-E025-338F70FC0BB8}"/>
          </ac:picMkLst>
        </pc:picChg>
        <pc:picChg chg="del">
          <ac:chgData name="Pethick, Matthew" userId="47b0bdf2-08b5-49f1-a741-b2d87ec64f81" providerId="ADAL" clId="{0767353F-D086-4090-8BF5-095E245E8D59}" dt="2025-01-07T14:48:46.250" v="84" actId="478"/>
          <ac:picMkLst>
            <pc:docMk/>
            <pc:sldMk cId="3565139277" sldId="258"/>
            <ac:picMk id="32" creationId="{15FAA72B-A7EF-FD30-73F3-9F1857EE3CDF}"/>
          </ac:picMkLst>
        </pc:picChg>
        <pc:picChg chg="mod">
          <ac:chgData name="Pethick, Matthew" userId="47b0bdf2-08b5-49f1-a741-b2d87ec64f81" providerId="ADAL" clId="{0767353F-D086-4090-8BF5-095E245E8D59}" dt="2025-01-07T14:47:31.046" v="16" actId="165"/>
          <ac:picMkLst>
            <pc:docMk/>
            <pc:sldMk cId="3565139277" sldId="258"/>
            <ac:picMk id="45" creationId="{646DEA11-8BFC-6D40-2259-6E8A3DE0C0D7}"/>
          </ac:picMkLst>
        </pc:picChg>
        <pc:picChg chg="mod">
          <ac:chgData name="Pethick, Matthew" userId="47b0bdf2-08b5-49f1-a741-b2d87ec64f81" providerId="ADAL" clId="{0767353F-D086-4090-8BF5-095E245E8D59}" dt="2025-01-07T14:47:31.046" v="16" actId="165"/>
          <ac:picMkLst>
            <pc:docMk/>
            <pc:sldMk cId="3565139277" sldId="258"/>
            <ac:picMk id="48" creationId="{B3CCA50F-FEAA-D281-AB00-569587D8B939}"/>
          </ac:picMkLst>
        </pc:picChg>
        <pc:picChg chg="mod">
          <ac:chgData name="Pethick, Matthew" userId="47b0bdf2-08b5-49f1-a741-b2d87ec64f81" providerId="ADAL" clId="{0767353F-D086-4090-8BF5-095E245E8D59}" dt="2025-01-07T14:47:31.046" v="16" actId="165"/>
          <ac:picMkLst>
            <pc:docMk/>
            <pc:sldMk cId="3565139277" sldId="258"/>
            <ac:picMk id="51" creationId="{861AE186-B702-3549-4640-6BEE0485FBDA}"/>
          </ac:picMkLst>
        </pc:picChg>
        <pc:picChg chg="mod">
          <ac:chgData name="Pethick, Matthew" userId="47b0bdf2-08b5-49f1-a741-b2d87ec64f81" providerId="ADAL" clId="{0767353F-D086-4090-8BF5-095E245E8D59}" dt="2025-01-07T14:47:31.046" v="16" actId="165"/>
          <ac:picMkLst>
            <pc:docMk/>
            <pc:sldMk cId="3565139277" sldId="258"/>
            <ac:picMk id="54" creationId="{EA350AA1-2BEE-B634-6648-B414D723F374}"/>
          </ac:picMkLst>
        </pc:picChg>
        <pc:cxnChg chg="mod">
          <ac:chgData name="Pethick, Matthew" userId="47b0bdf2-08b5-49f1-a741-b2d87ec64f81" providerId="ADAL" clId="{0767353F-D086-4090-8BF5-095E245E8D59}" dt="2025-01-07T14:52:55.277" v="175" actId="14100"/>
          <ac:cxnSpMkLst>
            <pc:docMk/>
            <pc:sldMk cId="3565139277" sldId="258"/>
            <ac:cxnSpMk id="8" creationId="{638D73AF-69BC-455F-6463-13DF92E22A2D}"/>
          </ac:cxnSpMkLst>
        </pc:cxnChg>
        <pc:cxnChg chg="mod">
          <ac:chgData name="Pethick, Matthew" userId="47b0bdf2-08b5-49f1-a741-b2d87ec64f81" providerId="ADAL" clId="{0767353F-D086-4090-8BF5-095E245E8D59}" dt="2025-01-07T14:51:04.783" v="122" actId="14100"/>
          <ac:cxnSpMkLst>
            <pc:docMk/>
            <pc:sldMk cId="3565139277" sldId="258"/>
            <ac:cxnSpMk id="33" creationId="{E909D445-4F3E-D225-9E67-261728F594CF}"/>
          </ac:cxnSpMkLst>
        </pc:cxnChg>
        <pc:cxnChg chg="mod">
          <ac:chgData name="Pethick, Matthew" userId="47b0bdf2-08b5-49f1-a741-b2d87ec64f81" providerId="ADAL" clId="{0767353F-D086-4090-8BF5-095E245E8D59}" dt="2025-01-07T14:51:07.797" v="123" actId="14100"/>
          <ac:cxnSpMkLst>
            <pc:docMk/>
            <pc:sldMk cId="3565139277" sldId="258"/>
            <ac:cxnSpMk id="34" creationId="{6C777204-C710-BF18-235E-767E64798DC2}"/>
          </ac:cxnSpMkLst>
        </pc:cxnChg>
        <pc:cxnChg chg="mod">
          <ac:chgData name="Pethick, Matthew" userId="47b0bdf2-08b5-49f1-a741-b2d87ec64f81" providerId="ADAL" clId="{0767353F-D086-4090-8BF5-095E245E8D59}" dt="2025-01-07T14:51:13.436" v="125" actId="14100"/>
          <ac:cxnSpMkLst>
            <pc:docMk/>
            <pc:sldMk cId="3565139277" sldId="258"/>
            <ac:cxnSpMk id="35" creationId="{419F3888-7F57-F752-7FEF-4760145DC7F0}"/>
          </ac:cxnSpMkLst>
        </pc:cxnChg>
        <pc:cxnChg chg="mod">
          <ac:chgData name="Pethick, Matthew" userId="47b0bdf2-08b5-49f1-a741-b2d87ec64f81" providerId="ADAL" clId="{0767353F-D086-4090-8BF5-095E245E8D59}" dt="2025-01-07T14:53:38.047" v="192" actId="14100"/>
          <ac:cxnSpMkLst>
            <pc:docMk/>
            <pc:sldMk cId="3565139277" sldId="258"/>
            <ac:cxnSpMk id="39" creationId="{E5C55A6C-32D1-A12E-C2F6-7F7027B36251}"/>
          </ac:cxnSpMkLst>
        </pc:cxnChg>
        <pc:cxnChg chg="mod">
          <ac:chgData name="Pethick, Matthew" userId="47b0bdf2-08b5-49f1-a741-b2d87ec64f81" providerId="ADAL" clId="{0767353F-D086-4090-8BF5-095E245E8D59}" dt="2025-01-07T14:49:30.003" v="92" actId="14100"/>
          <ac:cxnSpMkLst>
            <pc:docMk/>
            <pc:sldMk cId="3565139277" sldId="258"/>
            <ac:cxnSpMk id="41" creationId="{21EFB058-F53E-0771-F1E2-DFA85ABEC78E}"/>
          </ac:cxnSpMkLst>
        </pc:cxnChg>
        <pc:cxnChg chg="mod">
          <ac:chgData name="Pethick, Matthew" userId="47b0bdf2-08b5-49f1-a741-b2d87ec64f81" providerId="ADAL" clId="{0767353F-D086-4090-8BF5-095E245E8D59}" dt="2025-01-07T14:52:32.927" v="170" actId="1037"/>
          <ac:cxnSpMkLst>
            <pc:docMk/>
            <pc:sldMk cId="3565139277" sldId="258"/>
            <ac:cxnSpMk id="42" creationId="{24A06D2E-9D0C-7355-1360-A4591E903CC8}"/>
          </ac:cxnSpMkLst>
        </pc:cxnChg>
        <pc:cxnChg chg="mod">
          <ac:chgData name="Pethick, Matthew" userId="47b0bdf2-08b5-49f1-a741-b2d87ec64f81" providerId="ADAL" clId="{0767353F-D086-4090-8BF5-095E245E8D59}" dt="2025-01-07T14:51:10.167" v="124" actId="14100"/>
          <ac:cxnSpMkLst>
            <pc:docMk/>
            <pc:sldMk cId="3565139277" sldId="258"/>
            <ac:cxnSpMk id="57" creationId="{57FC2AB1-DF34-5B77-C0A4-1D19EE6A677D}"/>
          </ac:cxnSpMkLst>
        </pc:cxnChg>
        <pc:cxnChg chg="mod">
          <ac:chgData name="Pethick, Matthew" userId="47b0bdf2-08b5-49f1-a741-b2d87ec64f81" providerId="ADAL" clId="{0767353F-D086-4090-8BF5-095E245E8D59}" dt="2025-01-07T14:51:16.235" v="126" actId="14100"/>
          <ac:cxnSpMkLst>
            <pc:docMk/>
            <pc:sldMk cId="3565139277" sldId="258"/>
            <ac:cxnSpMk id="58" creationId="{8483273F-2441-A393-FD61-31FECC7C634B}"/>
          </ac:cxnSpMkLst>
        </pc:cxnChg>
      </pc:sldChg>
      <pc:sldChg chg="new del">
        <pc:chgData name="Pethick, Matthew" userId="47b0bdf2-08b5-49f1-a741-b2d87ec64f81" providerId="ADAL" clId="{0767353F-D086-4090-8BF5-095E245E8D59}" dt="2025-01-07T14:56:52.963" v="213" actId="47"/>
        <pc:sldMkLst>
          <pc:docMk/>
          <pc:sldMk cId="1988458874" sldId="259"/>
        </pc:sldMkLst>
      </pc:sldChg>
      <pc:sldChg chg="new del">
        <pc:chgData name="Pethick, Matthew" userId="47b0bdf2-08b5-49f1-a741-b2d87ec64f81" providerId="ADAL" clId="{0767353F-D086-4090-8BF5-095E245E8D59}" dt="2025-01-07T14:56:48.890" v="211" actId="47"/>
        <pc:sldMkLst>
          <pc:docMk/>
          <pc:sldMk cId="2909520080" sldId="259"/>
        </pc:sldMkLst>
      </pc:sldChg>
      <pc:sldChg chg="delSp modSp new mod ord">
        <pc:chgData name="Pethick, Matthew" userId="47b0bdf2-08b5-49f1-a741-b2d87ec64f81" providerId="ADAL" clId="{0767353F-D086-4090-8BF5-095E245E8D59}" dt="2025-01-07T14:57:04.711" v="235" actId="20577"/>
        <pc:sldMkLst>
          <pc:docMk/>
          <pc:sldMk cId="4287347625" sldId="259"/>
        </pc:sldMkLst>
        <pc:spChg chg="mod">
          <ac:chgData name="Pethick, Matthew" userId="47b0bdf2-08b5-49f1-a741-b2d87ec64f81" providerId="ADAL" clId="{0767353F-D086-4090-8BF5-095E245E8D59}" dt="2025-01-07T14:57:04.711" v="235" actId="20577"/>
          <ac:spMkLst>
            <pc:docMk/>
            <pc:sldMk cId="4287347625" sldId="259"/>
            <ac:spMk id="2" creationId="{2461966D-2631-C743-A140-7B0C74837A21}"/>
          </ac:spMkLst>
        </pc:spChg>
        <pc:spChg chg="del">
          <ac:chgData name="Pethick, Matthew" userId="47b0bdf2-08b5-49f1-a741-b2d87ec64f81" providerId="ADAL" clId="{0767353F-D086-4090-8BF5-095E245E8D59}" dt="2025-01-07T14:57:02.965" v="229" actId="478"/>
          <ac:spMkLst>
            <pc:docMk/>
            <pc:sldMk cId="4287347625" sldId="259"/>
            <ac:spMk id="3" creationId="{EC9E90FF-9272-9CFB-7D0B-7BFAA43732CF}"/>
          </ac:spMkLst>
        </pc:spChg>
      </pc:sldChg>
      <pc:sldChg chg="modSp mod">
        <pc:chgData name="Pethick, Matthew" userId="47b0bdf2-08b5-49f1-a741-b2d87ec64f81" providerId="ADAL" clId="{0767353F-D086-4090-8BF5-095E245E8D59}" dt="2025-01-07T14:57:14.295" v="242" actId="20577"/>
        <pc:sldMkLst>
          <pc:docMk/>
          <pc:sldMk cId="1555941035" sldId="260"/>
        </pc:sldMkLst>
        <pc:spChg chg="mod">
          <ac:chgData name="Pethick, Matthew" userId="47b0bdf2-08b5-49f1-a741-b2d87ec64f81" providerId="ADAL" clId="{0767353F-D086-4090-8BF5-095E245E8D59}" dt="2025-01-07T14:57:14.295" v="242" actId="20577"/>
          <ac:spMkLst>
            <pc:docMk/>
            <pc:sldMk cId="1555941035" sldId="260"/>
            <ac:spMk id="2" creationId="{98B7F00E-C702-812A-6860-649B07CE9FFB}"/>
          </ac:spMkLst>
        </pc:spChg>
      </pc:sldChg>
    </pc:docChg>
  </pc:docChgLst>
  <pc:docChgLst>
    <pc:chgData name="Pethick, Matthew" userId="47b0bdf2-08b5-49f1-a741-b2d87ec64f81" providerId="ADAL" clId="{4D0BF372-0143-4AE8-8B76-AB608A7C8084}"/>
    <pc:docChg chg="undo custSel modSld">
      <pc:chgData name="Pethick, Matthew" userId="47b0bdf2-08b5-49f1-a741-b2d87ec64f81" providerId="ADAL" clId="{4D0BF372-0143-4AE8-8B76-AB608A7C8084}" dt="2024-11-11T13:29:43.721" v="179" actId="12789"/>
      <pc:docMkLst>
        <pc:docMk/>
      </pc:docMkLst>
      <pc:sldChg chg="addSp delSp modSp mod">
        <pc:chgData name="Pethick, Matthew" userId="47b0bdf2-08b5-49f1-a741-b2d87ec64f81" providerId="ADAL" clId="{4D0BF372-0143-4AE8-8B76-AB608A7C8084}" dt="2024-11-11T13:29:43.721" v="179" actId="12789"/>
        <pc:sldMkLst>
          <pc:docMk/>
          <pc:sldMk cId="3712660401" sldId="257"/>
        </pc:sldMkLst>
        <pc:spChg chg="add del mod">
          <ac:chgData name="Pethick, Matthew" userId="47b0bdf2-08b5-49f1-a741-b2d87ec64f81" providerId="ADAL" clId="{4D0BF372-0143-4AE8-8B76-AB608A7C8084}" dt="2024-11-11T13:06:06.357" v="102" actId="478"/>
          <ac:spMkLst>
            <pc:docMk/>
            <pc:sldMk cId="3712660401" sldId="257"/>
            <ac:spMk id="6" creationId="{BC1AFFD5-B2A8-CC9A-FE21-29B166D0C46D}"/>
          </ac:spMkLst>
        </pc:spChg>
        <pc:spChg chg="add mod">
          <ac:chgData name="Pethick, Matthew" userId="47b0bdf2-08b5-49f1-a741-b2d87ec64f81" providerId="ADAL" clId="{4D0BF372-0143-4AE8-8B76-AB608A7C8084}" dt="2024-11-11T13:14:56.195" v="135" actId="1035"/>
          <ac:spMkLst>
            <pc:docMk/>
            <pc:sldMk cId="3712660401" sldId="257"/>
            <ac:spMk id="7" creationId="{5A8ED71B-2C2A-05C8-E066-18E9A9AC05B9}"/>
          </ac:spMkLst>
        </pc:spChg>
        <pc:spChg chg="add mod">
          <ac:chgData name="Pethick, Matthew" userId="47b0bdf2-08b5-49f1-a741-b2d87ec64f81" providerId="ADAL" clId="{4D0BF372-0143-4AE8-8B76-AB608A7C8084}" dt="2024-11-11T13:29:29.439" v="177" actId="571"/>
          <ac:spMkLst>
            <pc:docMk/>
            <pc:sldMk cId="3712660401" sldId="257"/>
            <ac:spMk id="13" creationId="{007A81E1-BE80-8BB8-5F0F-6AC3B154DACF}"/>
          </ac:spMkLst>
        </pc:spChg>
        <pc:spChg chg="mod">
          <ac:chgData name="Pethick, Matthew" userId="47b0bdf2-08b5-49f1-a741-b2d87ec64f81" providerId="ADAL" clId="{4D0BF372-0143-4AE8-8B76-AB608A7C8084}" dt="2024-11-11T13:10:59.657" v="134" actId="20577"/>
          <ac:spMkLst>
            <pc:docMk/>
            <pc:sldMk cId="3712660401" sldId="257"/>
            <ac:spMk id="37" creationId="{E4A8F66B-7D32-4301-7B2E-222716E02861}"/>
          </ac:spMkLst>
        </pc:spChg>
        <pc:spChg chg="mod ord">
          <ac:chgData name="Pethick, Matthew" userId="47b0bdf2-08b5-49f1-a741-b2d87ec64f81" providerId="ADAL" clId="{4D0BF372-0143-4AE8-8B76-AB608A7C8084}" dt="2024-11-11T13:29:43.721" v="179" actId="12789"/>
          <ac:spMkLst>
            <pc:docMk/>
            <pc:sldMk cId="3712660401" sldId="257"/>
            <ac:spMk id="43" creationId="{62C57809-9881-2022-3565-9B7E6AF5C9B8}"/>
          </ac:spMkLst>
        </pc:spChg>
        <pc:spChg chg="mod">
          <ac:chgData name="Pethick, Matthew" userId="47b0bdf2-08b5-49f1-a741-b2d87ec64f81" providerId="ADAL" clId="{4D0BF372-0143-4AE8-8B76-AB608A7C8084}" dt="2024-11-11T13:06:20.067" v="112" actId="1038"/>
          <ac:spMkLst>
            <pc:docMk/>
            <pc:sldMk cId="3712660401" sldId="257"/>
            <ac:spMk id="56" creationId="{2C6DCEAB-90A7-F576-D7C2-5BA683AA77DC}"/>
          </ac:spMkLst>
        </pc:spChg>
        <pc:grpChg chg="add mod">
          <ac:chgData name="Pethick, Matthew" userId="47b0bdf2-08b5-49f1-a741-b2d87ec64f81" providerId="ADAL" clId="{4D0BF372-0143-4AE8-8B76-AB608A7C8084}" dt="2024-11-11T13:29:43.721" v="179" actId="12789"/>
          <ac:grpSpMkLst>
            <pc:docMk/>
            <pc:sldMk cId="3712660401" sldId="257"/>
            <ac:grpSpMk id="2" creationId="{21846AE4-D3AE-861F-A126-5904222E38C2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44" creationId="{546BF22A-4081-4065-6382-5535B88F18B3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47" creationId="{51E95FE4-C20B-3942-CFB0-E2EAF0C67BAF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50" creationId="{B67CD042-4161-6A57-4273-D5825E61A143}"/>
          </ac:grpSpMkLst>
        </pc:grpChg>
        <pc:grpChg chg="mod">
          <ac:chgData name="Pethick, Matthew" userId="47b0bdf2-08b5-49f1-a741-b2d87ec64f81" providerId="ADAL" clId="{4D0BF372-0143-4AE8-8B76-AB608A7C8084}" dt="2024-11-11T13:27:49.462" v="143" actId="164"/>
          <ac:grpSpMkLst>
            <pc:docMk/>
            <pc:sldMk cId="3712660401" sldId="257"/>
            <ac:grpSpMk id="53" creationId="{9BE2784E-2B14-97F2-C676-6AA58F7B9EAB}"/>
          </ac:grpSpMkLst>
        </pc:grpChg>
        <pc:picChg chg="mod">
          <ac:chgData name="Pethick, Matthew" userId="47b0bdf2-08b5-49f1-a741-b2d87ec64f81" providerId="ADAL" clId="{4D0BF372-0143-4AE8-8B76-AB608A7C8084}" dt="2024-11-11T13:28:29.286" v="167" actId="1037"/>
          <ac:picMkLst>
            <pc:docMk/>
            <pc:sldMk cId="3712660401" sldId="257"/>
            <ac:picMk id="32" creationId="{1C567C94-DF8C-B444-7B7C-E8C4FCC25C8B}"/>
          </ac:picMkLst>
        </pc:picChg>
        <pc:cxnChg chg="add mod">
          <ac:chgData name="Pethick, Matthew" userId="47b0bdf2-08b5-49f1-a741-b2d87ec64f81" providerId="ADAL" clId="{4D0BF372-0143-4AE8-8B76-AB608A7C8084}" dt="2024-11-11T13:15:56.485" v="137" actId="208"/>
          <ac:cxnSpMkLst>
            <pc:docMk/>
            <pc:sldMk cId="3712660401" sldId="257"/>
            <ac:cxnSpMk id="8" creationId="{207D279B-ACFD-FB8A-02B4-C5E220D621D3}"/>
          </ac:cxnSpMkLst>
        </pc:cxnChg>
        <pc:cxnChg chg="mod">
          <ac:chgData name="Pethick, Matthew" userId="47b0bdf2-08b5-49f1-a741-b2d87ec64f81" providerId="ADAL" clId="{4D0BF372-0143-4AE8-8B76-AB608A7C8084}" dt="2024-11-11T13:28:42.882" v="168" actId="14100"/>
          <ac:cxnSpMkLst>
            <pc:docMk/>
            <pc:sldMk cId="3712660401" sldId="257"/>
            <ac:cxnSpMk id="35" creationId="{03399DFA-1B81-D2AB-DCCB-91B413D68FDD}"/>
          </ac:cxnSpMkLst>
        </pc:cxnChg>
        <pc:cxnChg chg="mod">
          <ac:chgData name="Pethick, Matthew" userId="47b0bdf2-08b5-49f1-a741-b2d87ec64f81" providerId="ADAL" clId="{4D0BF372-0143-4AE8-8B76-AB608A7C8084}" dt="2024-11-11T13:07:23.673" v="128" actId="14100"/>
          <ac:cxnSpMkLst>
            <pc:docMk/>
            <pc:sldMk cId="3712660401" sldId="257"/>
            <ac:cxnSpMk id="39" creationId="{7A271D3B-60A6-AE68-DD18-916178C23E31}"/>
          </ac:cxnSpMkLst>
        </pc:cxnChg>
        <pc:cxnChg chg="mod">
          <ac:chgData name="Pethick, Matthew" userId="47b0bdf2-08b5-49f1-a741-b2d87ec64f81" providerId="ADAL" clId="{4D0BF372-0143-4AE8-8B76-AB608A7C8084}" dt="2024-11-11T13:28:50.358" v="169" actId="14100"/>
          <ac:cxnSpMkLst>
            <pc:docMk/>
            <pc:sldMk cId="3712660401" sldId="257"/>
            <ac:cxnSpMk id="42" creationId="{3242EC64-5BB9-EF3E-A8A6-495DBA59D873}"/>
          </ac:cxnSpMkLst>
        </pc:cxnChg>
        <pc:cxnChg chg="mod">
          <ac:chgData name="Pethick, Matthew" userId="47b0bdf2-08b5-49f1-a741-b2d87ec64f81" providerId="ADAL" clId="{4D0BF372-0143-4AE8-8B76-AB608A7C8084}" dt="2024-11-11T13:29:43.721" v="179" actId="12789"/>
          <ac:cxnSpMkLst>
            <pc:docMk/>
            <pc:sldMk cId="3712660401" sldId="257"/>
            <ac:cxnSpMk id="58" creationId="{108DB30E-207D-964A-5CCE-64B4479EB7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E243-E387-E5B4-0C89-865FF487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FC1DE-44D4-6722-7CA0-C8A616D9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2C3A-BF3D-9AAB-6D54-260FAE7A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9E5E-7E84-DE1F-49CE-A382C2FD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901A-9C16-B896-FB95-EE5B77D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F163-0580-4518-604E-7219FCB3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257C-FDE1-CB39-E54F-C3CB516C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663B-B2C6-2F27-99D7-F6719CBF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38D8-01E9-69C3-EE40-4C03266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2EF-3D54-8E0E-2E4B-6918E4BC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BCAF7-788A-B38E-2AD9-AD746CCF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56243-5C8C-D73D-C939-6DBF30D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943-F77F-6206-5054-41A80F6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BCF3-3922-9CE9-221C-BD6832D9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497B-984D-5198-BB95-5457F58D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p15="http://schemas.microsoft.com/office/powerpoint/2012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38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602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6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891-E752-C52E-5505-382DEF7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6AF-D747-F04A-568F-7CDB035D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604F-D9C1-0EFA-6678-2DDC0C47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33B3-C9A5-4CDD-582C-A0E110EE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1502-4821-02E8-DD1F-237CF789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96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63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2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168814719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16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002312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50728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32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4825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445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99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253B-04D5-54B7-D58F-8169AD2F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B710-8AD6-1D6E-A6B7-1F9E089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EB75-8314-D1B7-3BAE-25BB1D4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6F1F-824C-53BE-E25B-BC09CA7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244D-3B40-E2F5-5C2B-3D1222F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51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463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152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2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907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3549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43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5710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34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39A-2CFE-35F5-6B7E-678C01D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A071-B6A1-92DB-8119-B19AB0B4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A9329-E3E5-9935-178A-1099EED8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A90C-E140-643C-C89C-56FD9AE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4628-85AA-4B69-1271-192F9541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5CE7-5793-DFBE-574B-1AC6D0FA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00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7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62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40F6-96E5-EAC0-EA51-A19BCA8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6CC0-14A1-DC54-07B2-68ECC569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9993-08C9-22AE-9DEA-0D1F6A45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C0BC9-D57F-D377-D9A7-8EE6F326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FA222-07D0-DF27-6913-F800F1F51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CB36-FEF1-DEA5-8A9D-FE3C6FF8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F7D6-9FFA-ECD6-B189-C8B430C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E3634-6E3D-67BC-C61D-F137E9F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003-535A-94D6-4ECC-56E9FA9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548E-56D8-C4D1-C45A-36A379C0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8266-651E-92DB-E2BD-F03261D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90E3-3074-F2CE-4D2F-383FF3A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DCA5-E546-44AF-00AF-1A37E43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066-0C33-DA0A-0A03-0E61F21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7972-8082-7914-A733-694FB6C5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689-5DE3-CCF9-A62D-1E91B1C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DCC6-31CF-225A-5733-716C9D56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3052-4645-A27C-2181-E86E16B8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0C10B-B3CC-24B8-4792-B321E898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762B-1628-0737-81DC-A0B88F1A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0235-382B-6B26-08FF-FFAEE21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0C0-BA14-5E3D-BF13-1CDC313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DD57D-DDBE-868B-96CB-F52A16E8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0105-225B-6CDE-E5A4-01F59F39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24C1-ED01-DEA3-0632-8AAB757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339E-C037-6AA6-6713-830599B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275C-45D7-20DF-4EEF-431C51A4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microsoft.com/office/2007/relationships/hdphoto" Target="../media/hdphoto2.wdp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D32C2-3BED-32D2-4BA3-17EA7327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F4E9-3FFF-8CDB-5E13-17665A35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A4E6-0AAA-9CA5-4CAF-DECCCC843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42E-90D3-4A00-0A17-B083ADB6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4C83-79E9-2F88-FE6E-1D20BA54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5" name="MSIPCMContentMarking" descr="{&quot;HashCode&quot;:-54961284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0A54A52-48E3-CFEC-6C7E-E5FAC9524D56}"/>
              </a:ext>
            </a:extLst>
          </p:cNvPr>
          <p:cNvSpPr txBox="1"/>
          <p:nvPr userDrawn="1"/>
        </p:nvSpPr>
        <p:spPr>
          <a:xfrm>
            <a:off x="0" y="0"/>
            <a:ext cx="221612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 - General]</a:t>
            </a:r>
            <a:endParaRPr lang="en-GB" sz="1000" dirty="0" err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966D-2631-C743-A140-7B0C748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Arty board</a:t>
            </a:r>
          </a:p>
        </p:txBody>
      </p:sp>
    </p:spTree>
    <p:extLst>
      <p:ext uri="{BB962C8B-B14F-4D97-AF65-F5344CB8AC3E}">
        <p14:creationId xmlns:p14="http://schemas.microsoft.com/office/powerpoint/2010/main" val="42873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C567C94-DF8C-B444-7B7C-E8C4FCC2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65" y="77178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5F6B00-C90D-0041-4F5F-4E7133ED2A59}"/>
              </a:ext>
            </a:extLst>
          </p:cNvPr>
          <p:cNvCxnSpPr>
            <a:cxnSpLocks/>
          </p:cNvCxnSpPr>
          <p:nvPr/>
        </p:nvCxnSpPr>
        <p:spPr>
          <a:xfrm flipV="1">
            <a:off x="6436519" y="3525792"/>
            <a:ext cx="3040355" cy="1249617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8A6E0-2847-2BBE-5EBF-9A91B78A4892}"/>
              </a:ext>
            </a:extLst>
          </p:cNvPr>
          <p:cNvCxnSpPr>
            <a:cxnSpLocks/>
          </p:cNvCxnSpPr>
          <p:nvPr/>
        </p:nvCxnSpPr>
        <p:spPr>
          <a:xfrm flipV="1">
            <a:off x="6426761" y="3937453"/>
            <a:ext cx="3062841" cy="2029082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399DFA-1B81-D2AB-DCCB-91B413D68FDD}"/>
              </a:ext>
            </a:extLst>
          </p:cNvPr>
          <p:cNvCxnSpPr>
            <a:cxnSpLocks/>
          </p:cNvCxnSpPr>
          <p:nvPr/>
        </p:nvCxnSpPr>
        <p:spPr>
          <a:xfrm flipH="1" flipV="1">
            <a:off x="10665261" y="3899591"/>
            <a:ext cx="261686" cy="204486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C57809-9881-2022-3565-9B7E6AF5C9B8}"/>
              </a:ext>
            </a:extLst>
          </p:cNvPr>
          <p:cNvSpPr/>
          <p:nvPr/>
        </p:nvSpPr>
        <p:spPr bwMode="auto">
          <a:xfrm>
            <a:off x="6436519" y="4790998"/>
            <a:ext cx="4490428" cy="115346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59F6E7-063D-267D-0FAE-2484F4A2B1D0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4A8F66B-7D32-4301-7B2E-222716E02861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RGB LEDs.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ACFDD-BE3E-C796-85F8-D8D1E083232B}"/>
              </a:ext>
            </a:extLst>
          </p:cNvPr>
          <p:cNvSpPr/>
          <p:nvPr/>
        </p:nvSpPr>
        <p:spPr bwMode="auto">
          <a:xfrm>
            <a:off x="7305335" y="3669403"/>
            <a:ext cx="958515" cy="25937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271D3B-60A6-AE68-DD18-916178C23E3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005598" y="3667372"/>
            <a:ext cx="2299737" cy="131719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4550A-83F0-F364-79E3-793476B8B625}"/>
              </a:ext>
            </a:extLst>
          </p:cNvPr>
          <p:cNvSpPr/>
          <p:nvPr/>
        </p:nvSpPr>
        <p:spPr bwMode="auto">
          <a:xfrm>
            <a:off x="9489602" y="3510203"/>
            <a:ext cx="1176393" cy="430607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541A2D-2962-FBF1-BB9F-FECEFE40166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297992" y="1644128"/>
            <a:ext cx="4779807" cy="1866075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42EC64-5BB9-EF3E-A8A6-495DBA59D87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397500" y="3916746"/>
            <a:ext cx="3907939" cy="994136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46AE4-D3AE-861F-A126-5904222E38C2}"/>
              </a:ext>
            </a:extLst>
          </p:cNvPr>
          <p:cNvGrpSpPr/>
          <p:nvPr/>
        </p:nvGrpSpPr>
        <p:grpSpPr>
          <a:xfrm>
            <a:off x="6585302" y="4899884"/>
            <a:ext cx="4192862" cy="935690"/>
            <a:chOff x="6617512" y="4892483"/>
            <a:chExt cx="4192862" cy="9356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46BF22A-4081-4065-6382-5535B88F18B3}"/>
                </a:ext>
              </a:extLst>
            </p:cNvPr>
            <p:cNvGrpSpPr/>
            <p:nvPr/>
          </p:nvGrpSpPr>
          <p:grpSpPr>
            <a:xfrm>
              <a:off x="8769159" y="4892484"/>
              <a:ext cx="914401" cy="914401"/>
              <a:chOff x="6777933" y="4956926"/>
              <a:chExt cx="914401" cy="914401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344C4812-2A2B-ED0A-AC3B-C872CD74A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561B45-DDC4-EBAA-A5CF-8FC6140B0D80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E95FE4-C20B-3942-CFB0-E2EAF0C67BAF}"/>
                </a:ext>
              </a:extLst>
            </p:cNvPr>
            <p:cNvGrpSpPr/>
            <p:nvPr/>
          </p:nvGrpSpPr>
          <p:grpSpPr>
            <a:xfrm rot="5400000">
              <a:off x="6617512" y="4913772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C1EE30DF-602B-3401-E725-365F60A65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9308D8-8F86-BF97-28D5-0949C54AEF03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67CD042-4161-6A57-4273-D5825E61A143}"/>
                </a:ext>
              </a:extLst>
            </p:cNvPr>
            <p:cNvGrpSpPr/>
            <p:nvPr/>
          </p:nvGrpSpPr>
          <p:grpSpPr>
            <a:xfrm rot="16200000">
              <a:off x="7693335" y="4913772"/>
              <a:ext cx="914401" cy="914401"/>
              <a:chOff x="6777933" y="4956926"/>
              <a:chExt cx="914401" cy="914401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8801D0D2-0A17-7F94-2FD5-AFA8F281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F714858-A000-C8DD-BB0A-7199A5C1737A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E2784E-2B14-97F2-C676-6AA58F7B9EAB}"/>
                </a:ext>
              </a:extLst>
            </p:cNvPr>
            <p:cNvGrpSpPr/>
            <p:nvPr/>
          </p:nvGrpSpPr>
          <p:grpSpPr>
            <a:xfrm rot="10800000">
              <a:off x="9895973" y="4892483"/>
              <a:ext cx="914401" cy="914401"/>
              <a:chOff x="6777933" y="4956926"/>
              <a:chExt cx="914401" cy="914401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61F4F918-83BE-9F7F-E3A4-72BB96502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02DF25-930B-343F-4056-1898C0B9B7F5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6DCEAB-90A7-F576-D7C2-5BA683AA77DC}"/>
              </a:ext>
            </a:extLst>
          </p:cNvPr>
          <p:cNvSpPr/>
          <p:nvPr/>
        </p:nvSpPr>
        <p:spPr bwMode="auto">
          <a:xfrm>
            <a:off x="9158400" y="3399911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67B8D7-74D7-D16E-D9FB-EF7E03E479F3}"/>
              </a:ext>
            </a:extLst>
          </p:cNvPr>
          <p:cNvCxnSpPr/>
          <p:nvPr/>
        </p:nvCxnSpPr>
        <p:spPr>
          <a:xfrm flipH="1" flipV="1">
            <a:off x="10646479" y="3510203"/>
            <a:ext cx="290226" cy="1265206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8DB30E-207D-964A-5CCE-64B4479EB74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908833" y="5367729"/>
            <a:ext cx="1527686" cy="357547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A8ED71B-2C2A-05C8-E066-18E9A9AC05B9}"/>
              </a:ext>
            </a:extLst>
          </p:cNvPr>
          <p:cNvSpPr/>
          <p:nvPr/>
        </p:nvSpPr>
        <p:spPr bwMode="auto">
          <a:xfrm>
            <a:off x="8824246" y="3397849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D279B-ACFD-FB8A-02B4-C5E220D621D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53610" y="3250735"/>
            <a:ext cx="3570636" cy="405532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266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C7062-1EE9-EBB8-4EC1-2893034A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F00E-C702-812A-6860-649B07C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board</a:t>
            </a:r>
          </a:p>
        </p:txBody>
      </p:sp>
    </p:spTree>
    <p:extLst>
      <p:ext uri="{BB962C8B-B14F-4D97-AF65-F5344CB8AC3E}">
        <p14:creationId xmlns:p14="http://schemas.microsoft.com/office/powerpoint/2010/main" val="15559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E501A-05C1-3DD7-CC3D-5C0D20FE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8C38A18-587B-A7EC-E025-338F70FC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02" y="59504"/>
            <a:ext cx="5501297" cy="401682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9D445-4F3E-D225-9E67-261728F594CF}"/>
              </a:ext>
            </a:extLst>
          </p:cNvPr>
          <p:cNvCxnSpPr>
            <a:cxnSpLocks/>
          </p:cNvCxnSpPr>
          <p:nvPr/>
        </p:nvCxnSpPr>
        <p:spPr>
          <a:xfrm flipV="1">
            <a:off x="7810631" y="2344258"/>
            <a:ext cx="2006469" cy="2170547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77204-C710-BF18-235E-767E64798DC2}"/>
              </a:ext>
            </a:extLst>
          </p:cNvPr>
          <p:cNvCxnSpPr>
            <a:cxnSpLocks/>
          </p:cNvCxnSpPr>
          <p:nvPr/>
        </p:nvCxnSpPr>
        <p:spPr>
          <a:xfrm flipV="1">
            <a:off x="7810631" y="3089612"/>
            <a:ext cx="2006469" cy="358921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98CBD-B051-EBE0-F112-823091F7D199}"/>
              </a:ext>
            </a:extLst>
          </p:cNvPr>
          <p:cNvSpPr/>
          <p:nvPr/>
        </p:nvSpPr>
        <p:spPr bwMode="auto">
          <a:xfrm>
            <a:off x="7810631" y="4514807"/>
            <a:ext cx="2822538" cy="216402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9F3888-7F57-F752-7FEF-4760145DC7F0}"/>
              </a:ext>
            </a:extLst>
          </p:cNvPr>
          <p:cNvCxnSpPr>
            <a:cxnSpLocks/>
          </p:cNvCxnSpPr>
          <p:nvPr/>
        </p:nvCxnSpPr>
        <p:spPr>
          <a:xfrm flipV="1">
            <a:off x="10633169" y="3095751"/>
            <a:ext cx="206282" cy="353364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6E0869B1-1B63-F155-49F0-A3BA3FD289C6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4D723F2-646B-8B8D-2E70-A890904CA69F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7-Seg displays.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EE9CA3-AB6E-3823-8AF1-37F15DC79CA9}"/>
              </a:ext>
            </a:extLst>
          </p:cNvPr>
          <p:cNvSpPr/>
          <p:nvPr/>
        </p:nvSpPr>
        <p:spPr bwMode="auto">
          <a:xfrm>
            <a:off x="8420100" y="2653195"/>
            <a:ext cx="1249962" cy="39595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C55A6C-32D1-A12E-C2F6-7F7027B3625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480050" y="2851171"/>
            <a:ext cx="2940050" cy="81358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74FD0D-E5C9-9E87-1FE4-C8E94357998A}"/>
              </a:ext>
            </a:extLst>
          </p:cNvPr>
          <p:cNvSpPr/>
          <p:nvPr/>
        </p:nvSpPr>
        <p:spPr bwMode="auto">
          <a:xfrm>
            <a:off x="9817101" y="2357087"/>
            <a:ext cx="1022350" cy="738664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EFB058-F53E-0771-F1E2-DFA85ABEC78E}"/>
              </a:ext>
            </a:extLst>
          </p:cNvPr>
          <p:cNvCxnSpPr>
            <a:cxnSpLocks/>
          </p:cNvCxnSpPr>
          <p:nvPr/>
        </p:nvCxnSpPr>
        <p:spPr>
          <a:xfrm>
            <a:off x="5323712" y="1644127"/>
            <a:ext cx="4493388" cy="966536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A06D2E-9D0C-7355-1360-A4591E903CC8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83200" y="3936261"/>
            <a:ext cx="5697315" cy="883389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37977-9098-E75E-BD8C-DC9CF847D02B}"/>
              </a:ext>
            </a:extLst>
          </p:cNvPr>
          <p:cNvGrpSpPr/>
          <p:nvPr/>
        </p:nvGrpSpPr>
        <p:grpSpPr>
          <a:xfrm>
            <a:off x="8066373" y="4609516"/>
            <a:ext cx="2362719" cy="1966410"/>
            <a:chOff x="6581727" y="4923554"/>
            <a:chExt cx="2362719" cy="19664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2AD6D59-245E-B876-74A9-E9DC099F9372}"/>
                </a:ext>
              </a:extLst>
            </p:cNvPr>
            <p:cNvGrpSpPr/>
            <p:nvPr/>
          </p:nvGrpSpPr>
          <p:grpSpPr>
            <a:xfrm>
              <a:off x="8030045" y="4924229"/>
              <a:ext cx="914401" cy="914401"/>
              <a:chOff x="6777933" y="4956926"/>
              <a:chExt cx="914401" cy="914401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646DEA11-8BFC-6D40-2259-6E8A3DE0C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396E3D8-74CF-3A30-4D1B-4A8EE929845D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969915-7478-54A0-E9E0-9FE2FB0BBA64}"/>
                </a:ext>
              </a:extLst>
            </p:cNvPr>
            <p:cNvGrpSpPr/>
            <p:nvPr/>
          </p:nvGrpSpPr>
          <p:grpSpPr>
            <a:xfrm rot="5400000">
              <a:off x="6585302" y="4923554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B3CCA50F-FEAA-D281-AB00-569587D8B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F09A75B-0B2E-4CB8-BA27-266F31B6D117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F48E2A-7915-9C25-24B2-54FBF30B9761}"/>
                </a:ext>
              </a:extLst>
            </p:cNvPr>
            <p:cNvGrpSpPr/>
            <p:nvPr/>
          </p:nvGrpSpPr>
          <p:grpSpPr>
            <a:xfrm rot="16200000">
              <a:off x="6581727" y="5975210"/>
              <a:ext cx="914401" cy="914401"/>
              <a:chOff x="6777933" y="4956926"/>
              <a:chExt cx="914401" cy="914401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861AE186-B702-3549-4640-6BEE0485F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46CFD71-9D80-F149-9027-477A62B182CD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376AA3-0B85-4412-8805-8C39C523C35C}"/>
                </a:ext>
              </a:extLst>
            </p:cNvPr>
            <p:cNvGrpSpPr/>
            <p:nvPr/>
          </p:nvGrpSpPr>
          <p:grpSpPr>
            <a:xfrm rot="10800000">
              <a:off x="8030044" y="5975563"/>
              <a:ext cx="914401" cy="914401"/>
              <a:chOff x="6777933" y="4956926"/>
              <a:chExt cx="914401" cy="914401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EA350AA1-2BEE-B634-6648-B414D723F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FE0D61-A0BA-F3C4-C35B-32AD4B48F1BE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6497FAE-3D70-E4C6-A0A0-338EFE9D585D}"/>
              </a:ext>
            </a:extLst>
          </p:cNvPr>
          <p:cNvSpPr/>
          <p:nvPr/>
        </p:nvSpPr>
        <p:spPr bwMode="auto">
          <a:xfrm>
            <a:off x="10864851" y="3419426"/>
            <a:ext cx="23132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FC2AB1-DF34-5B77-C0A4-1D19EE6A677D}"/>
              </a:ext>
            </a:extLst>
          </p:cNvPr>
          <p:cNvCxnSpPr>
            <a:cxnSpLocks/>
          </p:cNvCxnSpPr>
          <p:nvPr/>
        </p:nvCxnSpPr>
        <p:spPr>
          <a:xfrm flipV="1">
            <a:off x="10633169" y="2357087"/>
            <a:ext cx="206282" cy="215771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83273F-2441-A393-FD61-31FECC7C634B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953000" y="5596819"/>
            <a:ext cx="2857631" cy="294709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1C9BF3F-4AE4-5E22-A03B-91B299537081}"/>
              </a:ext>
            </a:extLst>
          </p:cNvPr>
          <p:cNvSpPr/>
          <p:nvPr/>
        </p:nvSpPr>
        <p:spPr bwMode="auto">
          <a:xfrm>
            <a:off x="10601419" y="3415900"/>
            <a:ext cx="231326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8D73AF-69BC-455F-6463-13DF92E22A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16550" y="2909367"/>
            <a:ext cx="5184869" cy="764951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6513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MD Font">
      <a:majorFont>
        <a:latin typeface="Klavika Light"/>
        <a:ea typeface=""/>
        <a:cs typeface=""/>
      </a:majorFont>
      <a:minorFont>
        <a:latin typeface="Klavika Regula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 Presentation - Corporate White Background.pptx" id="{618B19B3-6076-4E3E-922C-7E6B7B4DB4D3}" vid="{B0598EC5-90CF-47B3-AC18-9766B31866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Props1.xml><?xml version="1.0" encoding="utf-8"?>
<ds:datastoreItem xmlns:ds="http://schemas.openxmlformats.org/officeDocument/2006/customXml" ds:itemID="{E4185C24-1447-4288-BCBB-7ABBF03479A8}">
  <ds:schemaRefs/>
</ds:datastoreItem>
</file>

<file path=customXml/itemProps2.xml><?xml version="1.0" encoding="utf-8"?>
<ds:datastoreItem xmlns:ds="http://schemas.openxmlformats.org/officeDocument/2006/customXml" ds:itemID="{3A7B4B56-D0D2-4135-A66A-EEF2C62C4256}">
  <ds:schemaRefs/>
</ds:datastoreItem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Klavika Light</vt:lpstr>
      <vt:lpstr>Klavika Regular</vt:lpstr>
      <vt:lpstr>Segoe UI</vt:lpstr>
      <vt:lpstr>Office Theme</vt:lpstr>
      <vt:lpstr>AMD Corporate Template_Dark</vt:lpstr>
      <vt:lpstr>Arty board</vt:lpstr>
      <vt:lpstr>PowerPoint Presentation</vt:lpstr>
      <vt:lpstr>Boolean 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Pethick, Matthew</dc:creator>
  <cp:lastModifiedBy>Pethick, Matthew</cp:lastModifiedBy>
  <cp:revision>1</cp:revision>
  <dcterms:created xsi:type="dcterms:W3CDTF">2024-11-11T11:52:33Z</dcterms:created>
  <dcterms:modified xsi:type="dcterms:W3CDTF">2025-01-07T14:57:20Z</dcterms:modified>
</cp:coreProperties>
</file>