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0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E243-E387-E5B4-0C89-865FF487B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FC1DE-44D4-6722-7CA0-C8A616D90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E2C3A-BF3D-9AAB-6D54-260FAE7A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A9E5E-7E84-DE1F-49CE-A382C2FD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A901A-9C16-B896-FB95-EE5B77DC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F163-0580-4518-604E-7219FCB3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8257C-FDE1-CB39-E54F-C3CB516C5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663B-B2C6-2F27-99D7-F6719CBF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38D8-01E9-69C3-EE40-4C032660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82EF-3D54-8E0E-2E4B-6918E4BC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96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BCAF7-788A-B38E-2AD9-AD746CCF8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56243-5C8C-D73D-C939-6DBF30D09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9943-F77F-6206-5054-41A80F62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EBCF3-3922-9CE9-221C-BD6832D9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8497B-984D-5198-BB95-5457F58D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91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50259" y="1641215"/>
            <a:ext cx="6244333" cy="1941576"/>
          </a:xfrm>
          <a:noFill/>
        </p:spPr>
        <p:txBody>
          <a:bodyPr wrap="square" lIns="0" tIns="0" rIns="0" bIns="0" anchor="ctr" anchorCtr="0">
            <a:no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37976E5-E6CB-397E-A330-6B9BD4B1D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0260" y="3875650"/>
            <a:ext cx="6244332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160F8F1-C493-D88D-26A1-8AA61020F1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6888" y="5771788"/>
            <a:ext cx="2359024" cy="6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3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87336"/>
            <a:ext cx="5510213" cy="104644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4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:p15="http://schemas.microsoft.com/office/powerpoint/2012/main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ckup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5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2111"/>
            <a:ext cx="11018838" cy="4836927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380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9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06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3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26022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3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9D8600-6232-EB42-9B16-FE5606C9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710BA9-0DC0-4BFB-82CF-4F93C55DEF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9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85F674C-7305-447F-8F35-DBBE3441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572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06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4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63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E891-E752-C52E-5505-382DEF7B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B6AF-D747-F04A-568F-7CDB035D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604F-D9C1-0EFA-6678-2DDC0C47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33B3-C9A5-4CDD-582C-A0E110EE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1502-4821-02E8-DD1F-237CF789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896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1C41AE-0083-2A44-9A00-206CEB62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82778"/>
            <a:ext cx="11018520" cy="49244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523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8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1992">
          <p15:clr>
            <a:srgbClr val="5ACBF0"/>
          </p15:clr>
        </p15:guide>
        <p15:guide id="29" orient="horz" pos="232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20C4-3302-EB45-B6C3-8D7D3B54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060B0B7-8257-AF44-8E50-C5EF88BB38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826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CAA7D2A-D3F3-C443-BEAB-AE463EB697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9974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606696E-F9FD-7A41-B239-56C925CA5E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261123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67BFD11-A5C7-534B-95DE-708BA59C34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62271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4A2493A-DA9A-774E-B698-381E87F302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3419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9F155F2-1A5E-D049-B799-7F26550827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64568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9D300ED-46DE-8D44-B42F-D72A4BD1D0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65716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9F3EBB-786F-7A42-B92F-72211CA921F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6865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BA676D0-34EC-3646-AC3D-071EB3DD9D6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68013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ADFD9C1-E635-1B46-BC21-4D5D3069E7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69161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CF35C45-D347-D645-8CD2-6E3D2088C4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070310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9475B80-6F15-0744-AB11-132AC7CF9A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8826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65AC22-FEB4-6245-8825-006D3BD5EEC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159974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CA5DEB6-0C05-E64B-93D0-2DC0A025A0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61123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846680-CCD1-9948-9632-5B8197B7DFF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62271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079D992-3FCF-A34A-88A0-8A2A68C972E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63419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996246-3D80-2E4F-B8C7-B5C201E603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64568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B08E9CE-2FBC-A34F-A25C-316E2F2AFB5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65716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DB30B13-3B8F-8940-A799-8867F379BBF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766865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C27ED1D-2D58-0F4E-AF78-B5F5237C75C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868013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4EBE182-B741-BC49-B664-B0A622BFEA1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69161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6A9CF0-7A7F-AE48-971A-01E1283DC04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1070310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E48212A-DC2D-8A4E-948F-CED552226B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58826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7EC4B1-AFA8-B84C-9D6B-CFC26A34777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159974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41B8F6-CB16-8A47-93D6-22C9BD6E792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261123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647A9E-3E39-5245-986A-31E2F83C941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362271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943DD5E-95E4-004B-A652-3964101490F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 bwMode="gray">
          <a:xfrm>
            <a:off x="463419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324A395-E051-B041-98A7-F038983D90B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564568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D8EB23B-20D2-E04A-8B4F-F25763669F4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665716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176A914-34CF-6A48-A1B5-7978B2CF9C7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766865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220427-E17B-B24E-AB8E-2626C72238E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 bwMode="gray">
          <a:xfrm>
            <a:off x="868013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56B660E-74F0-6749-933B-EBBB3DC15E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969161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00E9B2C-54F5-7247-8B0A-8ECF84CB3EC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gray">
          <a:xfrm>
            <a:off x="1070310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1E232AB-8B15-254B-A855-7F8837E250D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gray">
          <a:xfrm>
            <a:off x="58826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A9C15B7-B0C8-6F44-8D00-8A2A4EEBF91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gray">
          <a:xfrm>
            <a:off x="159974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55E00E5-0C32-114B-9C71-A210C35FD8A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gray">
          <a:xfrm>
            <a:off x="261123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3BCE8B7-2363-754D-8DCC-BBD1A812A66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 bwMode="gray">
          <a:xfrm>
            <a:off x="362271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D5E7E1-6C4A-D24E-B423-731BCB2FED8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 bwMode="gray">
          <a:xfrm>
            <a:off x="463419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994E403-A4F2-D143-8694-FFDDED83B56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 bwMode="gray">
          <a:xfrm>
            <a:off x="564568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DD66CA9-613E-E649-873E-15770AF3796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 bwMode="gray">
          <a:xfrm>
            <a:off x="665716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1F31EBB-82CA-0B47-90B9-623F7BEA7BCC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66865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354D4A-7AE4-3249-979C-EF717F4169E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868013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798148F-325B-8847-998F-D6695555F7A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969161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C062AA-6E9F-F148-A650-D892DEAD4D5B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 bwMode="gray">
          <a:xfrm>
            <a:off x="1070310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736B318-56FF-BD45-BE51-B4F02187BAB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58826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874F5D0-313C-9C4E-A76E-837FA8B341EF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159974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B1B6CBD-7E6A-E64A-8901-48FC6B628F8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 bwMode="gray">
          <a:xfrm>
            <a:off x="261123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1345C8D-49CF-D74B-BBBF-1ABB0F2BC7E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362271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431BFC-6034-2D48-B40D-D214B5BA49EA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463419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E881A0D-AB0E-1544-945D-AFD48D4CD2F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 bwMode="gray">
          <a:xfrm>
            <a:off x="564568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64F7E33-6DCA-DF42-BB2E-C8EC136C0AAA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665716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C86F5EF-AD62-294A-AE53-AD62F4600B0F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766865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DDEFD37-0863-F949-AA96-5F73CC3B271A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 bwMode="gray">
          <a:xfrm>
            <a:off x="868013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7F81ABC-5057-6D45-AD46-29A54A126114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 bwMode="gray">
          <a:xfrm>
            <a:off x="969161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866A0A0-C971-6B47-A279-161DD8E70EEB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 bwMode="gray">
          <a:xfrm>
            <a:off x="1070310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</p:spTree>
    <p:extLst>
      <p:ext uri="{BB962C8B-B14F-4D97-AF65-F5344CB8AC3E}">
        <p14:creationId xmlns:p14="http://schemas.microsoft.com/office/powerpoint/2010/main" val="168814719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262425"/>
            <a:ext cx="4158362" cy="861774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169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/Feature -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091FAC0-2210-AA45-95A9-B6A72152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28700"/>
            <a:ext cx="6259511" cy="9144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0B0D8E2-424A-CE45-AD48-F95CCAF113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38801" y="2299447"/>
            <a:ext cx="6259511" cy="349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93688" y="1043675"/>
            <a:ext cx="5040311" cy="474008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6002312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648">
          <p15:clr>
            <a:srgbClr val="5ACBF0"/>
          </p15:clr>
        </p15:guide>
        <p15:guide id="8" orient="horz" pos="3648">
          <p15:clr>
            <a:srgbClr val="5ACBF0"/>
          </p15:clr>
        </p15:guide>
        <p15:guide id="10" pos="3720">
          <p15:clr>
            <a:srgbClr val="C35EA4"/>
          </p15:clr>
        </p15:guide>
        <p15:guide id="11" pos="2993">
          <p15:clr>
            <a:srgbClr val="5ACBF0"/>
          </p15:clr>
        </p15:guide>
        <p15:guide id="12" pos="3552">
          <p15:clr>
            <a:srgbClr val="A4A3A4"/>
          </p15:clr>
        </p15:guide>
        <p15:guide id="14" orient="horz" pos="1440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507289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, Lockup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81" y="5157216"/>
            <a:ext cx="7785402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92EB1-7762-6E34-6603-4920658B61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217" y="5449153"/>
            <a:ext cx="2176078" cy="51861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DE360-D2EF-AF2E-F15C-F37A51488D6C}"/>
              </a:ext>
            </a:extLst>
          </p:cNvPr>
          <p:cNvCxnSpPr/>
          <p:nvPr userDrawn="1"/>
        </p:nvCxnSpPr>
        <p:spPr>
          <a:xfrm>
            <a:off x="3418764" y="5137316"/>
            <a:ext cx="0" cy="1160060"/>
          </a:xfrm>
          <a:prstGeom prst="line">
            <a:avLst/>
          </a:prstGeom>
          <a:ln w="63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329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5548255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and drop your photo here</a:t>
            </a:r>
            <a:br>
              <a:rPr lang="en-US" dirty="0"/>
            </a:br>
            <a:r>
              <a:rPr lang="en-US" dirty="0"/>
              <a:t>or click or tap icon below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6852B-EA48-4DA0-85C5-B2B1A907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24456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1139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2FBC-A5FE-4949-90A0-2C7AE294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299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139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F91C1-B794-4B3E-A261-364FE47713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42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7671E-2E0A-4489-899C-1D6A3B352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94322E-67FD-4731-91FC-9B5B2B3A5F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2968B98-448E-47A5-B9E2-F68A957DA8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9AF88B-94B0-4951-950E-0E65325729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61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1DFDCCC0-C216-43D7-9899-005148CAC5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561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41B3CC-F651-426F-BDBF-9505DCD7F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2029778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321F9A-F25D-4EEF-BA80-BFBD772AAC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8000" y="2617284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324DA3D-8837-4E90-8B42-BC383F017C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0" y="2951013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C5B4-0CEA-48E6-9BA2-F8B9CA5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94630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612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842">
          <p15:clr>
            <a:srgbClr val="5ACBF0"/>
          </p15:clr>
        </p15:guide>
        <p15:guide id="11" orient="horz" pos="127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253B-04D5-54B7-D58F-8169AD2F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B710-8AD6-1D6E-A6B7-1F9E089A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EB75-8314-D1B7-3BAE-25BB1D4D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6F1F-824C-53BE-E25B-BC09CA7C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244D-3B40-E2F5-5C2B-3D1222FB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9512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3A818-AA31-4BF6-A4C4-C805CCA29124}"/>
              </a:ext>
            </a:extLst>
          </p:cNvPr>
          <p:cNvSpPr/>
          <p:nvPr userDrawn="1"/>
        </p:nvSpPr>
        <p:spPr>
          <a:xfrm>
            <a:off x="588387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003B0A-786C-4C57-B303-7A366B39C7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217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C52E2-057A-4B53-8F31-B05DF77524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555" y="3898077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D58E01-097F-41EB-809A-E7059986FF1B}"/>
              </a:ext>
            </a:extLst>
          </p:cNvPr>
          <p:cNvSpPr/>
          <p:nvPr userDrawn="1"/>
        </p:nvSpPr>
        <p:spPr bwMode="auto">
          <a:xfrm>
            <a:off x="588387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816555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E3E95-B158-4C86-84DF-A9A13E023DB6}"/>
              </a:ext>
            </a:extLst>
          </p:cNvPr>
          <p:cNvSpPr/>
          <p:nvPr userDrawn="1"/>
        </p:nvSpPr>
        <p:spPr>
          <a:xfrm>
            <a:off x="4359071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21E2461-F046-4629-B68B-D8EE0ED76B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239" y="3898077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76B0EA-9AD2-41EB-ADA3-35F181847420}"/>
              </a:ext>
            </a:extLst>
          </p:cNvPr>
          <p:cNvSpPr/>
          <p:nvPr userDrawn="1"/>
        </p:nvSpPr>
        <p:spPr bwMode="auto">
          <a:xfrm>
            <a:off x="4359071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D6B7E8-8355-48AE-AA16-7F356A160B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587239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0F26A8-11EC-43E1-8523-7B0228D9735B}"/>
              </a:ext>
            </a:extLst>
          </p:cNvPr>
          <p:cNvSpPr/>
          <p:nvPr userDrawn="1"/>
        </p:nvSpPr>
        <p:spPr>
          <a:xfrm>
            <a:off x="8129756" y="1355289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08E5BD0-8E67-461B-B922-64413A6BE1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7924" y="3892110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17C328-65EC-49F9-96BC-655F5BDAE853}"/>
              </a:ext>
            </a:extLst>
          </p:cNvPr>
          <p:cNvSpPr/>
          <p:nvPr userDrawn="1"/>
        </p:nvSpPr>
        <p:spPr bwMode="auto">
          <a:xfrm>
            <a:off x="8129756" y="1995370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E0EE21D-2571-4587-82C6-AF23D68068E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357924" y="2160718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714D4-57F9-4476-BAC0-86F4ED06D1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381" y="5812349"/>
            <a:ext cx="11015231" cy="48786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/>
            </a:lvl1pPr>
            <a:lvl2pPr marL="0" indent="0" algn="ctr">
              <a:buNone/>
              <a:defRPr sz="2800"/>
            </a:lvl2pPr>
            <a:lvl3pPr marL="0" indent="0" algn="ctr">
              <a:buNone/>
              <a:defRPr sz="2800"/>
            </a:lvl3pPr>
            <a:lvl4pPr marL="0" indent="0" algn="ctr">
              <a:buNone/>
              <a:defRPr sz="2800"/>
            </a:lvl4pPr>
            <a:lvl5pPr marL="0" indent="0" algn="ctr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2B82D46-6BE4-4842-99AA-5D585A8411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55901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921C6F5-BAE0-41B0-A919-ABDAF35DADB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2925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91994A-3654-4C3E-A312-4B73609F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152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82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770F-45CE-4505-A3E9-DB20388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0200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85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139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09B8F0-E785-4993-A9CA-BE8D371B2F1C}"/>
              </a:ext>
            </a:extLst>
          </p:cNvPr>
          <p:cNvSpPr/>
          <p:nvPr userDrawn="1"/>
        </p:nvSpPr>
        <p:spPr bwMode="auto">
          <a:xfrm>
            <a:off x="725755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082FB-3119-4714-B0C0-D572EC975527}"/>
              </a:ext>
            </a:extLst>
          </p:cNvPr>
          <p:cNvSpPr/>
          <p:nvPr userDrawn="1"/>
        </p:nvSpPr>
        <p:spPr bwMode="auto">
          <a:xfrm>
            <a:off x="58826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20223-B6E5-4A3F-B38B-BD07D5D659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65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C7966-C4D7-49C0-B78C-2335EC9122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44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3DD438-6A23-4472-B641-263CA368D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044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76077-CE80-43B8-9EE5-625D9EBF3AFE}"/>
              </a:ext>
            </a:extLst>
          </p:cNvPr>
          <p:cNvSpPr/>
          <p:nvPr userDrawn="1"/>
        </p:nvSpPr>
        <p:spPr bwMode="auto">
          <a:xfrm>
            <a:off x="588263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A6B61-EF71-4B61-BCE3-366255FDF1EC}"/>
              </a:ext>
            </a:extLst>
          </p:cNvPr>
          <p:cNvSpPr/>
          <p:nvPr userDrawn="1"/>
        </p:nvSpPr>
        <p:spPr bwMode="auto">
          <a:xfrm>
            <a:off x="725755" y="38989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0B7D3AE-CE8F-4AFB-89D1-7B9F5309D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7657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CF9214B-A0AA-4B6C-B28E-D4EBC5ADE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0443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4CC4422-DCB4-43AA-AAD9-BCD5D2AA4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0444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805574-3B72-481E-A744-EA088066496F}"/>
              </a:ext>
            </a:extLst>
          </p:cNvPr>
          <p:cNvSpPr/>
          <p:nvPr userDrawn="1"/>
        </p:nvSpPr>
        <p:spPr bwMode="auto">
          <a:xfrm>
            <a:off x="4493592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8D822-4AF5-4132-A5BC-447AFB46D9A1}"/>
              </a:ext>
            </a:extLst>
          </p:cNvPr>
          <p:cNvSpPr/>
          <p:nvPr userDrawn="1"/>
        </p:nvSpPr>
        <p:spPr bwMode="auto">
          <a:xfrm>
            <a:off x="4356100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85CB766-3BA7-4C6E-981C-12B89BBC0E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5494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844DE8E-38F4-4A62-9864-CF5DC11D8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8280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1DCB16E-3178-4977-908B-DCB9D5BE65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8281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33F72-DCBA-4AB2-B21A-B550376D8C87}"/>
              </a:ext>
            </a:extLst>
          </p:cNvPr>
          <p:cNvSpPr/>
          <p:nvPr userDrawn="1"/>
        </p:nvSpPr>
        <p:spPr bwMode="auto">
          <a:xfrm>
            <a:off x="4502417" y="38989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59E61-6078-44AA-A8F7-193579B7AE28}"/>
              </a:ext>
            </a:extLst>
          </p:cNvPr>
          <p:cNvSpPr/>
          <p:nvPr userDrawn="1"/>
        </p:nvSpPr>
        <p:spPr bwMode="auto">
          <a:xfrm>
            <a:off x="4364925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4A82533-F2BF-4E0A-BA3B-0430252D75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04319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3A0E84D-D831-421C-9A30-9491AAAF80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7105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BCDABBF1-093E-49D4-A19B-3B84526121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7106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FBA965-A892-4051-B1FD-FD4306CA19AF}"/>
              </a:ext>
            </a:extLst>
          </p:cNvPr>
          <p:cNvSpPr/>
          <p:nvPr userDrawn="1"/>
        </p:nvSpPr>
        <p:spPr bwMode="auto">
          <a:xfrm>
            <a:off x="8275905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E5E53-DE80-4281-9FEC-7ACDD1067819}"/>
              </a:ext>
            </a:extLst>
          </p:cNvPr>
          <p:cNvSpPr/>
          <p:nvPr userDrawn="1"/>
        </p:nvSpPr>
        <p:spPr bwMode="auto">
          <a:xfrm>
            <a:off x="813841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C1E6F08-6F2F-4B8B-9D87-C030E94DF1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780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D06001F-6138-4D6F-A243-7FFE1D81CC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4059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7841B3D9-6CC3-427F-B428-8C3FDE4BE0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4059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224F9-6A4C-4C65-8E42-6E3D85470B57}"/>
              </a:ext>
            </a:extLst>
          </p:cNvPr>
          <p:cNvSpPr/>
          <p:nvPr userDrawn="1"/>
        </p:nvSpPr>
        <p:spPr bwMode="auto">
          <a:xfrm>
            <a:off x="8270254" y="3895725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903A56-607B-4490-BE1F-86412530286F}"/>
              </a:ext>
            </a:extLst>
          </p:cNvPr>
          <p:cNvSpPr/>
          <p:nvPr userDrawn="1"/>
        </p:nvSpPr>
        <p:spPr bwMode="auto">
          <a:xfrm>
            <a:off x="8132762" y="3895725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E7C2246-8982-4ECB-88AC-EB1C473C2B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72156" y="4037914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709DFA2F-B194-435C-9191-8090148D15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942" y="4126196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66A57C42-7CBF-4742-80C3-46C15991F8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4943" y="4824844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E6D12-E7E5-4852-90CA-46E41D32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89075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702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071">
          <p15:clr>
            <a:srgbClr val="5ACBF0"/>
          </p15:clr>
        </p15:guide>
        <p15:guide id="11" orient="horz" pos="2455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dirty="0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tIns="720000" bIns="1005840" anchor="t" anchorCtr="0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&amp; drop a</a:t>
            </a:r>
            <a:br>
              <a:rPr lang="en-US" dirty="0"/>
            </a:br>
            <a:r>
              <a:rPr lang="en-US" dirty="0"/>
              <a:t>screenshot here</a:t>
            </a:r>
            <a:br>
              <a:rPr lang="en-US" dirty="0"/>
            </a:br>
            <a:r>
              <a:rPr lang="en-US" dirty="0"/>
              <a:t>or click or tap icon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4354965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31029"/>
            <a:ext cx="3468956" cy="861774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131028"/>
            <a:ext cx="6961188" cy="3980641"/>
          </a:xfrm>
        </p:spPr>
        <p:txBody>
          <a:bodyPr>
            <a:normAutofit/>
          </a:bodyPr>
          <a:lstStyle>
            <a:lvl1pPr marL="320040" indent="-320040">
              <a:spcAft>
                <a:spcPts val="1200"/>
              </a:spcAft>
              <a:buFont typeface="+mj-lt"/>
              <a:buAutoNum type="arabicPeriod"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1842902"/>
            <a:ext cx="3477325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1842902"/>
            <a:ext cx="6961188" cy="0"/>
          </a:xfrm>
          <a:prstGeom prst="line">
            <a:avLst/>
          </a:prstGeom>
          <a:ln w="635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2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7"/>
            <a:ext cx="3182027" cy="5683249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292099"/>
            <a:ext cx="6667500" cy="597693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264940"/>
            <a:ext cx="0" cy="2059178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431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A2802B-E53E-DE2F-F004-C87A3E6C6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9010" y="3177856"/>
            <a:ext cx="2727281" cy="649982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7179CAA-7E14-18FA-D488-C772A909D1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3680069"/>
            <a:ext cx="718036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4B6F08-BC59-2EF3-5DC2-EF289F453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3104745"/>
            <a:ext cx="7180360" cy="4431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57105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9C8DC4-C1F0-82AC-370B-B9BD89BD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" y="3200400"/>
            <a:ext cx="10997217" cy="1933360"/>
          </a:xfrm>
        </p:spPr>
        <p:txBody>
          <a:bodyPr anchor="b">
            <a:noAutofit/>
          </a:bodyPr>
          <a:lstStyle>
            <a:lvl1pPr>
              <a:defRPr sz="4000" spc="-2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CE2AF8-382D-16AD-B30D-3668C415DB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380" y="5230505"/>
            <a:ext cx="10997217" cy="123171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BC915-575B-40EE-EBE5-8E4CCE3EE2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199" y="789515"/>
            <a:ext cx="2302302" cy="5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2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347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482952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173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239A-2CFE-35F5-6B7E-678C01D1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A071-B6A1-92DB-8119-B19AB0B4D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A9329-E3E5-9935-178A-1099EED8C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3A90C-E140-643C-C89C-56FD9AEA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24628-85AA-4B69-1271-192F9541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5CE7-5793-DFBE-574B-1AC6D0FA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009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CE27-18A9-4B58-967D-F414D11B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2BFC-72AD-43B8-82AA-B9CAA5B85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963" y="1436688"/>
            <a:ext cx="11020425" cy="4829175"/>
          </a:xfrm>
        </p:spPr>
        <p:txBody>
          <a:bodyPr/>
          <a:lstStyle>
            <a:lvl1pPr marL="0" indent="0">
              <a:buNone/>
              <a:defRPr sz="1100"/>
            </a:lvl1pPr>
            <a:lvl2pPr marL="228600" indent="0">
              <a:buNone/>
              <a:defRPr sz="1100"/>
            </a:lvl2pPr>
            <a:lvl3pPr marL="457200" indent="0">
              <a:buNone/>
              <a:defRPr sz="1100"/>
            </a:lvl3pPr>
            <a:lvl4pPr marL="661988" indent="0">
              <a:buNone/>
              <a:defRPr sz="1100"/>
            </a:lvl4pPr>
            <a:lvl5pPr marL="855663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028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4F148-C6D8-A5D3-5FB2-5637B1F63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1447" y="2841633"/>
            <a:ext cx="4929105" cy="11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62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40F6-96E5-EAC0-EA51-A19BCA87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6CC0-14A1-DC54-07B2-68ECC569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59993-08C9-22AE-9DEA-0D1F6A455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C0BC9-D57F-D377-D9A7-8EE6F326C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FA222-07D0-DF27-6913-F800F1F51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3CB36-FEF1-DEA5-8A9D-FE3C6FF8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DF7D6-9FFA-ECD6-B189-C8B430CC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E3634-6E3D-67BC-C61D-F137E9F2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34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A003-535A-94D6-4ECC-56E9FA90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A548E-56D8-C4D1-C45A-36A379C0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48266-651E-92DB-E2BD-F03261DA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290E3-3074-F2CE-4D2F-383FF3A4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9DCA5-E546-44AF-00AF-1A37E43B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D6066-0C33-DA0A-0A03-0E61F213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17972-8082-7914-A733-694FB6C5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5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D689-5DE3-CCF9-A62D-1E91B1C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DCC6-31CF-225A-5733-716C9D56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83052-4645-A27C-2181-E86E16B86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0C10B-B3CC-24B8-4792-B321E898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762B-1628-0737-81DC-A0B88F1A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20235-382B-6B26-08FF-FFAEE21B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70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10C0-BA14-5E3D-BF13-1CDC3135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DD57D-DDBE-868B-96CB-F52A16E85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A0105-225B-6CDE-E5A4-01F59F39D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324C1-ED01-DEA3-0632-8AAB7577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0339E-C037-6AA6-6713-830599B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A275C-45D7-20DF-4EEF-431C51A4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50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D32C2-3BED-32D2-4BA3-17EA7327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F4E9-3FFF-8CDB-5E13-17665A357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AA4E6-0AAA-9CA5-4CAF-DECCCC843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1342E-90D3-4A00-0A17-B083ADB6C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A4C83-79E9-2F88-FE6E-1D20BA54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4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91790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48307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11974-843F-5942-BA9E-97ADE41C9A58}"/>
              </a:ext>
            </a:extLst>
          </p:cNvPr>
          <p:cNvSpPr txBox="1"/>
          <p:nvPr userDrawn="1"/>
        </p:nvSpPr>
        <p:spPr>
          <a:xfrm>
            <a:off x="196319" y="6553364"/>
            <a:ext cx="114454" cy="190581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700" kern="1200" cap="none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700" kern="1200" cap="none" spc="1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7A066-5679-7640-9C08-54559BF7A6BC}"/>
              </a:ext>
            </a:extLst>
          </p:cNvPr>
          <p:cNvSpPr txBox="1"/>
          <p:nvPr userDrawn="1"/>
        </p:nvSpPr>
        <p:spPr>
          <a:xfrm>
            <a:off x="444516" y="6543252"/>
            <a:ext cx="26930" cy="198276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0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</a:p>
        </p:txBody>
      </p:sp>
      <p:sp>
        <p:nvSpPr>
          <p:cNvPr id="50" name="Rectangle 49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31FF5E37-9042-4844-B9BE-993B8146017C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765A4D8-AFB1-B0CE-CB5D-67499CD2E8B9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83348" y="6393708"/>
            <a:ext cx="1154036" cy="328680"/>
          </a:xfrm>
          <a:prstGeom prst="rect">
            <a:avLst/>
          </a:prstGeom>
        </p:spPr>
      </p:pic>
      <p:sp>
        <p:nvSpPr>
          <p:cNvPr id="5" name="MSIPCMContentMarking" descr="{&quot;HashCode&quot;:-549612842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F0A54A52-48E3-CFEC-6C7E-E5FAC9524D56}"/>
              </a:ext>
            </a:extLst>
          </p:cNvPr>
          <p:cNvSpPr txBox="1"/>
          <p:nvPr userDrawn="1"/>
        </p:nvSpPr>
        <p:spPr>
          <a:xfrm>
            <a:off x="0" y="0"/>
            <a:ext cx="2216127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0000"/>
            </a:pPr>
            <a:r>
              <a:rPr lang="en-GB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 - General]</a:t>
            </a:r>
            <a:endParaRPr lang="en-GB" sz="1000" dirty="0" err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5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1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1C567C94-DF8C-B444-7B7C-E8C4FCC25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599" y="765978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5F6B00-C90D-0041-4F5F-4E7133ED2A59}"/>
              </a:ext>
            </a:extLst>
          </p:cNvPr>
          <p:cNvCxnSpPr>
            <a:cxnSpLocks/>
          </p:cNvCxnSpPr>
          <p:nvPr/>
        </p:nvCxnSpPr>
        <p:spPr>
          <a:xfrm flipV="1">
            <a:off x="6436519" y="3525792"/>
            <a:ext cx="3040355" cy="1249617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8A6E0-2847-2BBE-5EBF-9A91B78A4892}"/>
              </a:ext>
            </a:extLst>
          </p:cNvPr>
          <p:cNvCxnSpPr>
            <a:cxnSpLocks/>
          </p:cNvCxnSpPr>
          <p:nvPr/>
        </p:nvCxnSpPr>
        <p:spPr>
          <a:xfrm flipV="1">
            <a:off x="6426761" y="3937453"/>
            <a:ext cx="3062841" cy="2029082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399DFA-1B81-D2AB-DCCB-91B413D68FDD}"/>
              </a:ext>
            </a:extLst>
          </p:cNvPr>
          <p:cNvCxnSpPr>
            <a:cxnSpLocks/>
          </p:cNvCxnSpPr>
          <p:nvPr/>
        </p:nvCxnSpPr>
        <p:spPr>
          <a:xfrm flipH="1" flipV="1">
            <a:off x="10665261" y="3899591"/>
            <a:ext cx="261686" cy="2079249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259F6E7-063D-267D-0FAE-2484F4A2B1D0}"/>
              </a:ext>
            </a:extLst>
          </p:cNvPr>
          <p:cNvSpPr txBox="1">
            <a:spLocks/>
          </p:cNvSpPr>
          <p:nvPr/>
        </p:nvSpPr>
        <p:spPr>
          <a:xfrm>
            <a:off x="588263" y="591790"/>
            <a:ext cx="11018520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spc="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snake_game on FPGA</a:t>
            </a:r>
            <a:endParaRPr kumimoji="0" lang="en-GB" sz="4800" b="1" i="0" u="none" strike="noStrike" kern="1200" cap="none" spc="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Klavika Light"/>
              <a:ea typeface="+mn-ea"/>
              <a:cs typeface="Segoe UI" pitchFamily="34" charset="0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E4A8F66B-7D32-4301-7B2E-222716E02861}"/>
              </a:ext>
            </a:extLst>
          </p:cNvPr>
          <p:cNvSpPr txBox="1">
            <a:spLocks/>
          </p:cNvSpPr>
          <p:nvPr/>
        </p:nvSpPr>
        <p:spPr>
          <a:xfrm>
            <a:off x="584200" y="1432111"/>
            <a:ext cx="4944311" cy="48369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Press any direction to start playing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Get to 10 points to win! 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Score is shown on the RGB LEDs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Every time you score a point the snake becomes faster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You lose if you touch an edge or eat part of yourself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Use the reset switch to start over in the event of a win or lose screen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The directions the press buttons control are shown to the right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 Regular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5ACFDD-BE3E-C796-85F8-D8D1E083232B}"/>
              </a:ext>
            </a:extLst>
          </p:cNvPr>
          <p:cNvSpPr/>
          <p:nvPr/>
        </p:nvSpPr>
        <p:spPr bwMode="auto">
          <a:xfrm>
            <a:off x="7305335" y="3669403"/>
            <a:ext cx="958515" cy="259375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271D3B-60A6-AE68-DD18-916178C23E3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886666" y="2490537"/>
            <a:ext cx="2418669" cy="1308554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1C4550A-83F0-F364-79E3-793476B8B625}"/>
              </a:ext>
            </a:extLst>
          </p:cNvPr>
          <p:cNvSpPr/>
          <p:nvPr/>
        </p:nvSpPr>
        <p:spPr bwMode="auto">
          <a:xfrm>
            <a:off x="9489602" y="3510203"/>
            <a:ext cx="1176393" cy="430607"/>
          </a:xfrm>
          <a:prstGeom prst="rect">
            <a:avLst/>
          </a:prstGeom>
          <a:noFill/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541A2D-2962-FBF1-BB9F-FECEFE40166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297992" y="1644128"/>
            <a:ext cx="4779807" cy="1866075"/>
          </a:xfrm>
          <a:prstGeom prst="straightConnector1">
            <a:avLst/>
          </a:prstGeom>
          <a:noFill/>
          <a:ln w="12700" cap="flat" cmpd="sng" algn="ctr">
            <a:solidFill>
              <a:srgbClr val="ED1C24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42EC64-5BB9-EF3E-A8A6-495DBA59D873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4886666" y="3916746"/>
            <a:ext cx="4387023" cy="1022217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2C57809-9881-2022-3565-9B7E6AF5C9B8}"/>
              </a:ext>
            </a:extLst>
          </p:cNvPr>
          <p:cNvSpPr/>
          <p:nvPr/>
        </p:nvSpPr>
        <p:spPr bwMode="auto">
          <a:xfrm>
            <a:off x="6436519" y="4775409"/>
            <a:ext cx="4500186" cy="1203431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6BF22A-4081-4065-6382-5535B88F18B3}"/>
              </a:ext>
            </a:extLst>
          </p:cNvPr>
          <p:cNvGrpSpPr/>
          <p:nvPr/>
        </p:nvGrpSpPr>
        <p:grpSpPr>
          <a:xfrm>
            <a:off x="8769159" y="4892484"/>
            <a:ext cx="914401" cy="914401"/>
            <a:chOff x="6777933" y="4956926"/>
            <a:chExt cx="914401" cy="914401"/>
          </a:xfrm>
        </p:grpSpPr>
        <p:pic>
          <p:nvPicPr>
            <p:cNvPr id="45" name="Graphic 44" descr="Chevron arrows with solid fill">
              <a:extLst>
                <a:ext uri="{FF2B5EF4-FFF2-40B4-BE49-F238E27FC236}">
                  <a16:creationId xmlns:a16="http://schemas.microsoft.com/office/drawing/2014/main" id="{344C4812-2A2B-ED0A-AC3B-C872CD74A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6777934" y="4956926"/>
              <a:ext cx="914400" cy="91440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561B45-DDC4-EBAA-A5CF-8FC6140B0D80}"/>
                </a:ext>
              </a:extLst>
            </p:cNvPr>
            <p:cNvSpPr/>
            <p:nvPr/>
          </p:nvSpPr>
          <p:spPr bwMode="auto">
            <a:xfrm>
              <a:off x="6777933" y="4956926"/>
              <a:ext cx="914401" cy="914401"/>
            </a:xfrm>
            <a:prstGeom prst="rect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Klavika Regular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1E95FE4-C20B-3942-CFB0-E2EAF0C67BAF}"/>
              </a:ext>
            </a:extLst>
          </p:cNvPr>
          <p:cNvGrpSpPr/>
          <p:nvPr/>
        </p:nvGrpSpPr>
        <p:grpSpPr>
          <a:xfrm rot="5400000">
            <a:off x="6617512" y="4913772"/>
            <a:ext cx="914401" cy="914401"/>
            <a:chOff x="6777933" y="4956926"/>
            <a:chExt cx="914401" cy="914401"/>
          </a:xfrm>
        </p:grpSpPr>
        <p:pic>
          <p:nvPicPr>
            <p:cNvPr id="48" name="Graphic 47" descr="Chevron arrows with solid fill">
              <a:extLst>
                <a:ext uri="{FF2B5EF4-FFF2-40B4-BE49-F238E27FC236}">
                  <a16:creationId xmlns:a16="http://schemas.microsoft.com/office/drawing/2014/main" id="{C1EE30DF-602B-3401-E725-365F60A65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6777934" y="4956926"/>
              <a:ext cx="914400" cy="914400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C9308D8-8F86-BF97-28D5-0949C54AEF03}"/>
                </a:ext>
              </a:extLst>
            </p:cNvPr>
            <p:cNvSpPr/>
            <p:nvPr/>
          </p:nvSpPr>
          <p:spPr bwMode="auto">
            <a:xfrm>
              <a:off x="6777933" y="4956926"/>
              <a:ext cx="914401" cy="914401"/>
            </a:xfrm>
            <a:prstGeom prst="rect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Klavika Regular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67CD042-4161-6A57-4273-D5825E61A143}"/>
              </a:ext>
            </a:extLst>
          </p:cNvPr>
          <p:cNvGrpSpPr/>
          <p:nvPr/>
        </p:nvGrpSpPr>
        <p:grpSpPr>
          <a:xfrm rot="16200000">
            <a:off x="7693335" y="4913772"/>
            <a:ext cx="914401" cy="914401"/>
            <a:chOff x="6777933" y="4956926"/>
            <a:chExt cx="914401" cy="914401"/>
          </a:xfrm>
        </p:grpSpPr>
        <p:pic>
          <p:nvPicPr>
            <p:cNvPr id="51" name="Graphic 50" descr="Chevron arrows with solid fill">
              <a:extLst>
                <a:ext uri="{FF2B5EF4-FFF2-40B4-BE49-F238E27FC236}">
                  <a16:creationId xmlns:a16="http://schemas.microsoft.com/office/drawing/2014/main" id="{8801D0D2-0A17-7F94-2FD5-AFA8F2819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6777934" y="4956926"/>
              <a:ext cx="914400" cy="9144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F714858-A000-C8DD-BB0A-7199A5C1737A}"/>
                </a:ext>
              </a:extLst>
            </p:cNvPr>
            <p:cNvSpPr/>
            <p:nvPr/>
          </p:nvSpPr>
          <p:spPr bwMode="auto">
            <a:xfrm>
              <a:off x="6777933" y="4956926"/>
              <a:ext cx="914401" cy="914401"/>
            </a:xfrm>
            <a:prstGeom prst="rect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Klavika Regular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E2784E-2B14-97F2-C676-6AA58F7B9EAB}"/>
              </a:ext>
            </a:extLst>
          </p:cNvPr>
          <p:cNvGrpSpPr/>
          <p:nvPr/>
        </p:nvGrpSpPr>
        <p:grpSpPr>
          <a:xfrm rot="10800000">
            <a:off x="9895973" y="4892483"/>
            <a:ext cx="914401" cy="914401"/>
            <a:chOff x="6777933" y="4956926"/>
            <a:chExt cx="914401" cy="914401"/>
          </a:xfrm>
        </p:grpSpPr>
        <p:pic>
          <p:nvPicPr>
            <p:cNvPr id="54" name="Graphic 53" descr="Chevron arrows with solid fill">
              <a:extLst>
                <a:ext uri="{FF2B5EF4-FFF2-40B4-BE49-F238E27FC236}">
                  <a16:creationId xmlns:a16="http://schemas.microsoft.com/office/drawing/2014/main" id="{61F4F918-83BE-9F7F-E3A4-72BB96502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6777934" y="4956926"/>
              <a:ext cx="914400" cy="914400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202DF25-930B-343F-4056-1898C0B9B7F5}"/>
                </a:ext>
              </a:extLst>
            </p:cNvPr>
            <p:cNvSpPr/>
            <p:nvPr/>
          </p:nvSpPr>
          <p:spPr bwMode="auto">
            <a:xfrm>
              <a:off x="6777933" y="4956926"/>
              <a:ext cx="914401" cy="914401"/>
            </a:xfrm>
            <a:prstGeom prst="rect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Klavika Regular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C6DCEAB-90A7-F576-D7C2-5BA683AA77DC}"/>
              </a:ext>
            </a:extLst>
          </p:cNvPr>
          <p:cNvSpPr/>
          <p:nvPr/>
        </p:nvSpPr>
        <p:spPr bwMode="auto">
          <a:xfrm>
            <a:off x="9126650" y="3399911"/>
            <a:ext cx="294077" cy="51683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E67B8D7-74D7-D16E-D9FB-EF7E03E479F3}"/>
              </a:ext>
            </a:extLst>
          </p:cNvPr>
          <p:cNvCxnSpPr/>
          <p:nvPr/>
        </p:nvCxnSpPr>
        <p:spPr>
          <a:xfrm flipH="1" flipV="1">
            <a:off x="10646479" y="3510203"/>
            <a:ext cx="290226" cy="1265206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08DB30E-207D-964A-5CCE-64B4479EB74C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4640920" y="5377125"/>
            <a:ext cx="1795599" cy="370536"/>
          </a:xfrm>
          <a:prstGeom prst="straightConnector1">
            <a:avLst/>
          </a:prstGeom>
          <a:noFill/>
          <a:ln w="12700" cap="flat" cmpd="sng" algn="ctr">
            <a:solidFill>
              <a:srgbClr val="ED1C24"/>
            </a:solidFill>
            <a:prstDash val="solid"/>
            <a:headEnd type="none" w="lg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1266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AMD Corporate Template_Dark">
  <a:themeElements>
    <a:clrScheme name="AMD Corporate">
      <a:dk1>
        <a:srgbClr val="000000"/>
      </a:dk1>
      <a:lt1>
        <a:srgbClr val="FFFFFF"/>
      </a:lt1>
      <a:dk2>
        <a:srgbClr val="5E5E5E"/>
      </a:dk2>
      <a:lt2>
        <a:srgbClr val="9D9FA2"/>
      </a:lt2>
      <a:accent1>
        <a:srgbClr val="636466"/>
      </a:accent1>
      <a:accent2>
        <a:srgbClr val="9D9FA2"/>
      </a:accent2>
      <a:accent3>
        <a:srgbClr val="EAEAEA"/>
      </a:accent3>
      <a:accent4>
        <a:srgbClr val="F26522"/>
      </a:accent4>
      <a:accent5>
        <a:srgbClr val="ED1C24"/>
      </a:accent5>
      <a:accent6>
        <a:srgbClr val="007C97"/>
      </a:accent6>
      <a:hlink>
        <a:srgbClr val="D5D5D5"/>
      </a:hlink>
      <a:folHlink>
        <a:srgbClr val="A9A9A9"/>
      </a:folHlink>
    </a:clrScheme>
    <a:fontScheme name="AMD Font">
      <a:majorFont>
        <a:latin typeface="Klavika Light"/>
        <a:ea typeface=""/>
        <a:cs typeface=""/>
      </a:majorFont>
      <a:minorFont>
        <a:latin typeface="Klavika Regula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18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buSzPct val="60000"/>
          <a:defRPr sz="1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x9 Presentation - Corporate White Background.pptx" id="{618B19B3-6076-4E3E-922C-7E6B7B4DB4D3}" vid="{B0598EC5-90CF-47B3-AC18-9766B318669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Props1.xml><?xml version="1.0" encoding="utf-8"?>
<ds:datastoreItem xmlns:ds="http://schemas.openxmlformats.org/officeDocument/2006/customXml" ds:itemID="{E4185C24-1447-4288-BCBB-7ABBF03479A8}">
  <ds:schemaRefs/>
</ds:datastoreItem>
</file>

<file path=customXml/itemProps2.xml><?xml version="1.0" encoding="utf-8"?>
<ds:datastoreItem xmlns:ds="http://schemas.openxmlformats.org/officeDocument/2006/customXml" ds:itemID="{3A7B4B56-D0D2-4135-A66A-EEF2C62C4256}">
  <ds:schemaRefs/>
</ds:datastoreItem>
</file>

<file path=docMetadata/LabelInfo.xml><?xml version="1.0" encoding="utf-8"?>
<clbl:labelList xmlns:clbl="http://schemas.microsoft.com/office/2020/mipLabelMetadata">
  <clbl:label id="{94523dde-f9d1-4aa7-80a9-c0900420d3c3}" enabled="1" method="Privileged" siteId="{3dd8961f-e488-4e60-8e11-a82d994e18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Klavika Light</vt:lpstr>
      <vt:lpstr>Klavika Regular</vt:lpstr>
      <vt:lpstr>Segoe UI</vt:lpstr>
      <vt:lpstr>Office Theme</vt:lpstr>
      <vt:lpstr>AMD Corporate Template_Dark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Pethick, Matthew</dc:creator>
  <cp:lastModifiedBy>Pethick, Matthew</cp:lastModifiedBy>
  <cp:revision>1</cp:revision>
  <dcterms:created xsi:type="dcterms:W3CDTF">2024-11-11T11:52:33Z</dcterms:created>
  <dcterms:modified xsi:type="dcterms:W3CDTF">2024-11-11T12:00:37Z</dcterms:modified>
</cp:coreProperties>
</file>