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tván Tar" userId="73a4e9413a4472f0" providerId="LiveId" clId="{2C69FDB0-2111-4923-8DAA-C5DE7EE4954E}"/>
    <pc:docChg chg="addSld modSld">
      <pc:chgData name="István Tar" userId="73a4e9413a4472f0" providerId="LiveId" clId="{2C69FDB0-2111-4923-8DAA-C5DE7EE4954E}" dt="2024-05-20T12:07:18.103" v="318"/>
      <pc:docMkLst>
        <pc:docMk/>
      </pc:docMkLst>
      <pc:sldChg chg="modSp new mod modTransition">
        <pc:chgData name="István Tar" userId="73a4e9413a4472f0" providerId="LiveId" clId="{2C69FDB0-2111-4923-8DAA-C5DE7EE4954E}" dt="2024-05-20T12:07:18.103" v="318"/>
        <pc:sldMkLst>
          <pc:docMk/>
          <pc:sldMk cId="4118879151" sldId="271"/>
        </pc:sldMkLst>
        <pc:spChg chg="mod">
          <ac:chgData name="István Tar" userId="73a4e9413a4472f0" providerId="LiveId" clId="{2C69FDB0-2111-4923-8DAA-C5DE7EE4954E}" dt="2024-05-20T12:02:30.552" v="7" actId="122"/>
          <ac:spMkLst>
            <pc:docMk/>
            <pc:sldMk cId="4118879151" sldId="271"/>
            <ac:spMk id="2" creationId="{C0DF9C93-55BF-971F-36C6-1BB6B181A36A}"/>
          </ac:spMkLst>
        </pc:spChg>
        <pc:spChg chg="mod">
          <ac:chgData name="István Tar" userId="73a4e9413a4472f0" providerId="LiveId" clId="{2C69FDB0-2111-4923-8DAA-C5DE7EE4954E}" dt="2024-05-20T12:05:54.317" v="317" actId="20577"/>
          <ac:spMkLst>
            <pc:docMk/>
            <pc:sldMk cId="4118879151" sldId="271"/>
            <ac:spMk id="3" creationId="{5DB48C5B-DE79-C7FC-E4F5-032B614149B7}"/>
          </ac:spMkLst>
        </pc:spChg>
      </pc:sldChg>
    </pc:docChg>
  </pc:docChgLst>
  <pc:docChgLst>
    <pc:chgData name="István Tar" userId="73a4e9413a4472f0" providerId="LiveId" clId="{5A9150C2-C795-41BA-BA51-057EEC7EA3E5}"/>
    <pc:docChg chg="undo custSel addSld delSld modSld">
      <pc:chgData name="István Tar" userId="73a4e9413a4472f0" providerId="LiveId" clId="{5A9150C2-C795-41BA-BA51-057EEC7EA3E5}" dt="2024-05-19T22:19:14.654" v="6898"/>
      <pc:docMkLst>
        <pc:docMk/>
      </pc:docMkLst>
      <pc:sldChg chg="modSp mod modTransition">
        <pc:chgData name="István Tar" userId="73a4e9413a4472f0" providerId="LiveId" clId="{5A9150C2-C795-41BA-BA51-057EEC7EA3E5}" dt="2024-05-19T22:19:05.966" v="6897"/>
        <pc:sldMkLst>
          <pc:docMk/>
          <pc:sldMk cId="3787901372" sldId="256"/>
        </pc:sldMkLst>
        <pc:spChg chg="mod">
          <ac:chgData name="István Tar" userId="73a4e9413a4472f0" providerId="LiveId" clId="{5A9150C2-C795-41BA-BA51-057EEC7EA3E5}" dt="2024-05-19T21:39:38.193" v="4691" actId="2711"/>
          <ac:spMkLst>
            <pc:docMk/>
            <pc:sldMk cId="3787901372" sldId="256"/>
            <ac:spMk id="2" creationId="{30EFE829-401E-B1CA-D170-2F9BF1461341}"/>
          </ac:spMkLst>
        </pc:spChg>
        <pc:spChg chg="mod">
          <ac:chgData name="István Tar" userId="73a4e9413a4472f0" providerId="LiveId" clId="{5A9150C2-C795-41BA-BA51-057EEC7EA3E5}" dt="2024-05-19T21:39:41.677" v="4692" actId="2711"/>
          <ac:spMkLst>
            <pc:docMk/>
            <pc:sldMk cId="3787901372" sldId="256"/>
            <ac:spMk id="3" creationId="{D9A85301-3A1B-8CF4-7B96-CA11F2C5A071}"/>
          </ac:spMkLst>
        </pc:spChg>
      </pc:sldChg>
      <pc:sldChg chg="modSp mod modTransition">
        <pc:chgData name="István Tar" userId="73a4e9413a4472f0" providerId="LiveId" clId="{5A9150C2-C795-41BA-BA51-057EEC7EA3E5}" dt="2024-05-19T22:17:45.148" v="6881"/>
        <pc:sldMkLst>
          <pc:docMk/>
          <pc:sldMk cId="911864762" sldId="257"/>
        </pc:sldMkLst>
        <pc:spChg chg="mod">
          <ac:chgData name="István Tar" userId="73a4e9413a4472f0" providerId="LiveId" clId="{5A9150C2-C795-41BA-BA51-057EEC7EA3E5}" dt="2024-05-19T21:39:30.726" v="4689" actId="2711"/>
          <ac:spMkLst>
            <pc:docMk/>
            <pc:sldMk cId="911864762" sldId="257"/>
            <ac:spMk id="2" creationId="{B652F66F-9501-F930-0560-DFC544FF2012}"/>
          </ac:spMkLst>
        </pc:spChg>
        <pc:spChg chg="mod">
          <ac:chgData name="István Tar" userId="73a4e9413a4472f0" providerId="LiveId" clId="{5A9150C2-C795-41BA-BA51-057EEC7EA3E5}" dt="2024-05-19T21:56:01.849" v="5342" actId="123"/>
          <ac:spMkLst>
            <pc:docMk/>
            <pc:sldMk cId="911864762" sldId="257"/>
            <ac:spMk id="3" creationId="{CF32A329-A14F-17D2-731E-A31C76FF4D35}"/>
          </ac:spMkLst>
        </pc:spChg>
      </pc:sldChg>
      <pc:sldChg chg="modSp mod modTransition">
        <pc:chgData name="István Tar" userId="73a4e9413a4472f0" providerId="LiveId" clId="{5A9150C2-C795-41BA-BA51-057EEC7EA3E5}" dt="2024-05-19T22:17:58.431" v="6882"/>
        <pc:sldMkLst>
          <pc:docMk/>
          <pc:sldMk cId="863894467" sldId="258"/>
        </pc:sldMkLst>
        <pc:spChg chg="mod">
          <ac:chgData name="István Tar" userId="73a4e9413a4472f0" providerId="LiveId" clId="{5A9150C2-C795-41BA-BA51-057EEC7EA3E5}" dt="2024-05-19T21:39:22.764" v="4687" actId="2711"/>
          <ac:spMkLst>
            <pc:docMk/>
            <pc:sldMk cId="863894467" sldId="258"/>
            <ac:spMk id="2" creationId="{2335132A-090D-5E94-BFC7-9C7F0B8D714D}"/>
          </ac:spMkLst>
        </pc:spChg>
        <pc:spChg chg="mod">
          <ac:chgData name="István Tar" userId="73a4e9413a4472f0" providerId="LiveId" clId="{5A9150C2-C795-41BA-BA51-057EEC7EA3E5}" dt="2024-05-19T21:55:58.839" v="5341" actId="123"/>
          <ac:spMkLst>
            <pc:docMk/>
            <pc:sldMk cId="863894467" sldId="258"/>
            <ac:spMk id="3" creationId="{ED815483-6857-95C6-C99E-02493218CB80}"/>
          </ac:spMkLst>
        </pc:spChg>
      </pc:sldChg>
      <pc:sldChg chg="modSp mod modTransition">
        <pc:chgData name="István Tar" userId="73a4e9413a4472f0" providerId="LiveId" clId="{5A9150C2-C795-41BA-BA51-057EEC7EA3E5}" dt="2024-05-19T22:17:59.752" v="6883"/>
        <pc:sldMkLst>
          <pc:docMk/>
          <pc:sldMk cId="3783325457" sldId="259"/>
        </pc:sldMkLst>
        <pc:spChg chg="mod">
          <ac:chgData name="István Tar" userId="73a4e9413a4472f0" providerId="LiveId" clId="{5A9150C2-C795-41BA-BA51-057EEC7EA3E5}" dt="2024-05-19T21:39:16.768" v="4685" actId="2711"/>
          <ac:spMkLst>
            <pc:docMk/>
            <pc:sldMk cId="3783325457" sldId="259"/>
            <ac:spMk id="2" creationId="{130F58D7-2579-BCC3-AB96-AFCCC6C1C80C}"/>
          </ac:spMkLst>
        </pc:spChg>
        <pc:spChg chg="mod">
          <ac:chgData name="István Tar" userId="73a4e9413a4472f0" providerId="LiveId" clId="{5A9150C2-C795-41BA-BA51-057EEC7EA3E5}" dt="2024-05-19T21:39:19.426" v="4686" actId="2711"/>
          <ac:spMkLst>
            <pc:docMk/>
            <pc:sldMk cId="3783325457" sldId="259"/>
            <ac:spMk id="3" creationId="{342C881A-AFA2-581E-E566-A2A12C5E866B}"/>
          </ac:spMkLst>
        </pc:spChg>
      </pc:sldChg>
      <pc:sldChg chg="modSp mod modTransition">
        <pc:chgData name="István Tar" userId="73a4e9413a4472f0" providerId="LiveId" clId="{5A9150C2-C795-41BA-BA51-057EEC7EA3E5}" dt="2024-05-19T22:18:01.332" v="6884"/>
        <pc:sldMkLst>
          <pc:docMk/>
          <pc:sldMk cId="1447256358" sldId="260"/>
        </pc:sldMkLst>
        <pc:spChg chg="mod">
          <ac:chgData name="István Tar" userId="73a4e9413a4472f0" providerId="LiveId" clId="{5A9150C2-C795-41BA-BA51-057EEC7EA3E5}" dt="2024-05-19T21:39:09.625" v="4683" actId="2711"/>
          <ac:spMkLst>
            <pc:docMk/>
            <pc:sldMk cId="1447256358" sldId="260"/>
            <ac:spMk id="2" creationId="{BC893746-889D-63D6-42A5-27400925A530}"/>
          </ac:spMkLst>
        </pc:spChg>
        <pc:spChg chg="mod">
          <ac:chgData name="István Tar" userId="73a4e9413a4472f0" providerId="LiveId" clId="{5A9150C2-C795-41BA-BA51-057EEC7EA3E5}" dt="2024-05-19T21:39:12.379" v="4684" actId="2711"/>
          <ac:spMkLst>
            <pc:docMk/>
            <pc:sldMk cId="1447256358" sldId="260"/>
            <ac:spMk id="3" creationId="{2E1E8AAD-F525-F64A-ED7A-3B6E8BF17FCB}"/>
          </ac:spMkLst>
        </pc:spChg>
      </pc:sldChg>
      <pc:sldChg chg="modSp mod modTransition">
        <pc:chgData name="István Tar" userId="73a4e9413a4472f0" providerId="LiveId" clId="{5A9150C2-C795-41BA-BA51-057EEC7EA3E5}" dt="2024-05-19T22:18:04.162" v="6885"/>
        <pc:sldMkLst>
          <pc:docMk/>
          <pc:sldMk cId="2281256144" sldId="261"/>
        </pc:sldMkLst>
        <pc:spChg chg="mod">
          <ac:chgData name="István Tar" userId="73a4e9413a4472f0" providerId="LiveId" clId="{5A9150C2-C795-41BA-BA51-057EEC7EA3E5}" dt="2024-05-19T21:39:02.356" v="4681" actId="2711"/>
          <ac:spMkLst>
            <pc:docMk/>
            <pc:sldMk cId="2281256144" sldId="261"/>
            <ac:spMk id="2" creationId="{BBBE816E-02FC-1DD2-7FE6-D59F745EC35C}"/>
          </ac:spMkLst>
        </pc:spChg>
        <pc:spChg chg="mod">
          <ac:chgData name="István Tar" userId="73a4e9413a4472f0" providerId="LiveId" clId="{5A9150C2-C795-41BA-BA51-057EEC7EA3E5}" dt="2024-05-19T21:39:04.904" v="4682" actId="2711"/>
          <ac:spMkLst>
            <pc:docMk/>
            <pc:sldMk cId="2281256144" sldId="261"/>
            <ac:spMk id="3" creationId="{DBEF2688-4D87-E4A0-EE3F-41A4BB1CDB26}"/>
          </ac:spMkLst>
        </pc:spChg>
      </pc:sldChg>
      <pc:sldChg chg="modSp mod modTransition">
        <pc:chgData name="István Tar" userId="73a4e9413a4472f0" providerId="LiveId" clId="{5A9150C2-C795-41BA-BA51-057EEC7EA3E5}" dt="2024-05-19T22:18:07.030" v="6886"/>
        <pc:sldMkLst>
          <pc:docMk/>
          <pc:sldMk cId="1122507132" sldId="262"/>
        </pc:sldMkLst>
        <pc:spChg chg="mod">
          <ac:chgData name="István Tar" userId="73a4e9413a4472f0" providerId="LiveId" clId="{5A9150C2-C795-41BA-BA51-057EEC7EA3E5}" dt="2024-05-19T21:38:53.746" v="4679" actId="2711"/>
          <ac:spMkLst>
            <pc:docMk/>
            <pc:sldMk cId="1122507132" sldId="262"/>
            <ac:spMk id="2" creationId="{2076E4D8-9F58-D3BD-6EFA-7CD72608B923}"/>
          </ac:spMkLst>
        </pc:spChg>
        <pc:spChg chg="mod">
          <ac:chgData name="István Tar" userId="73a4e9413a4472f0" providerId="LiveId" clId="{5A9150C2-C795-41BA-BA51-057EEC7EA3E5}" dt="2024-05-19T21:38:56.952" v="4680" actId="2711"/>
          <ac:spMkLst>
            <pc:docMk/>
            <pc:sldMk cId="1122507132" sldId="262"/>
            <ac:spMk id="3" creationId="{67A39895-C6C7-E5D2-D5C0-615C9AEF506C}"/>
          </ac:spMkLst>
        </pc:spChg>
      </pc:sldChg>
      <pc:sldChg chg="modSp mod modTransition">
        <pc:chgData name="István Tar" userId="73a4e9413a4472f0" providerId="LiveId" clId="{5A9150C2-C795-41BA-BA51-057EEC7EA3E5}" dt="2024-05-19T22:18:09.060" v="6887"/>
        <pc:sldMkLst>
          <pc:docMk/>
          <pc:sldMk cId="174072559" sldId="263"/>
        </pc:sldMkLst>
        <pc:spChg chg="mod">
          <ac:chgData name="István Tar" userId="73a4e9413a4472f0" providerId="LiveId" clId="{5A9150C2-C795-41BA-BA51-057EEC7EA3E5}" dt="2024-05-19T21:38:46.970" v="4677" actId="2711"/>
          <ac:spMkLst>
            <pc:docMk/>
            <pc:sldMk cId="174072559" sldId="263"/>
            <ac:spMk id="2" creationId="{5ABA85CB-1AF2-A444-2F90-13E7539F059B}"/>
          </ac:spMkLst>
        </pc:spChg>
        <pc:spChg chg="mod">
          <ac:chgData name="István Tar" userId="73a4e9413a4472f0" providerId="LiveId" clId="{5A9150C2-C795-41BA-BA51-057EEC7EA3E5}" dt="2024-05-19T21:38:50.197" v="4678" actId="2711"/>
          <ac:spMkLst>
            <pc:docMk/>
            <pc:sldMk cId="174072559" sldId="263"/>
            <ac:spMk id="3" creationId="{2483DF64-722D-A6EE-4C19-B1EEE87E2518}"/>
          </ac:spMkLst>
        </pc:spChg>
      </pc:sldChg>
      <pc:sldChg chg="addSp delSp modSp new mod modTransition modClrScheme chgLayout">
        <pc:chgData name="István Tar" userId="73a4e9413a4472f0" providerId="LiveId" clId="{5A9150C2-C795-41BA-BA51-057EEC7EA3E5}" dt="2024-05-19T22:18:10.768" v="6888"/>
        <pc:sldMkLst>
          <pc:docMk/>
          <pc:sldMk cId="3363845982" sldId="264"/>
        </pc:sldMkLst>
        <pc:spChg chg="mod ord">
          <ac:chgData name="István Tar" userId="73a4e9413a4472f0" providerId="LiveId" clId="{5A9150C2-C795-41BA-BA51-057EEC7EA3E5}" dt="2024-05-19T21:38:29.818" v="4673" actId="2711"/>
          <ac:spMkLst>
            <pc:docMk/>
            <pc:sldMk cId="3363845982" sldId="264"/>
            <ac:spMk id="2" creationId="{4C6022B8-C268-814C-0023-28C8AFB20BF5}"/>
          </ac:spMkLst>
        </pc:spChg>
        <pc:spChg chg="mod ord">
          <ac:chgData name="István Tar" userId="73a4e9413a4472f0" providerId="LiveId" clId="{5A9150C2-C795-41BA-BA51-057EEC7EA3E5}" dt="2024-05-19T21:38:33.844" v="4674" actId="2711"/>
          <ac:spMkLst>
            <pc:docMk/>
            <pc:sldMk cId="3363845982" sldId="264"/>
            <ac:spMk id="3" creationId="{BF2147FA-6F81-ACDA-4C8A-B6F5C9469634}"/>
          </ac:spMkLst>
        </pc:spChg>
        <pc:spChg chg="add del mod ord">
          <ac:chgData name="István Tar" userId="73a4e9413a4472f0" providerId="LiveId" clId="{5A9150C2-C795-41BA-BA51-057EEC7EA3E5}" dt="2024-05-19T21:09:35.954" v="1450" actId="700"/>
          <ac:spMkLst>
            <pc:docMk/>
            <pc:sldMk cId="3363845982" sldId="264"/>
            <ac:spMk id="4" creationId="{94A5A08A-D8CF-F7F5-753B-D01B1E56748D}"/>
          </ac:spMkLst>
        </pc:spChg>
        <pc:spChg chg="add mod ord">
          <ac:chgData name="István Tar" userId="73a4e9413a4472f0" providerId="LiveId" clId="{5A9150C2-C795-41BA-BA51-057EEC7EA3E5}" dt="2024-05-19T21:38:37.555" v="4675" actId="2711"/>
          <ac:spMkLst>
            <pc:docMk/>
            <pc:sldMk cId="3363845982" sldId="264"/>
            <ac:spMk id="5" creationId="{E6F179C4-FBD2-1ABE-BF82-48087C43EC70}"/>
          </ac:spMkLst>
        </pc:spChg>
        <pc:spChg chg="add mod">
          <ac:chgData name="István Tar" userId="73a4e9413a4472f0" providerId="LiveId" clId="{5A9150C2-C795-41BA-BA51-057EEC7EA3E5}" dt="2024-05-19T21:38:42.354" v="4676" actId="2711"/>
          <ac:spMkLst>
            <pc:docMk/>
            <pc:sldMk cId="3363845982" sldId="264"/>
            <ac:spMk id="6" creationId="{D7416696-0A60-5299-474D-AFA2E24E208B}"/>
          </ac:spMkLst>
        </pc:spChg>
      </pc:sldChg>
      <pc:sldChg chg="addSp delSp modSp new mod modTransition modClrScheme chgLayout">
        <pc:chgData name="István Tar" userId="73a4e9413a4472f0" providerId="LiveId" clId="{5A9150C2-C795-41BA-BA51-057EEC7EA3E5}" dt="2024-05-19T22:18:13.837" v="6889"/>
        <pc:sldMkLst>
          <pc:docMk/>
          <pc:sldMk cId="343477868" sldId="265"/>
        </pc:sldMkLst>
        <pc:spChg chg="del mod ord">
          <ac:chgData name="István Tar" userId="73a4e9413a4472f0" providerId="LiveId" clId="{5A9150C2-C795-41BA-BA51-057EEC7EA3E5}" dt="2024-05-19T21:18:29.283" v="2026" actId="700"/>
          <ac:spMkLst>
            <pc:docMk/>
            <pc:sldMk cId="343477868" sldId="265"/>
            <ac:spMk id="2" creationId="{5856B13D-D987-EFF9-E39A-626DAB44C6CD}"/>
          </ac:spMkLst>
        </pc:spChg>
        <pc:spChg chg="del mod ord">
          <ac:chgData name="István Tar" userId="73a4e9413a4472f0" providerId="LiveId" clId="{5A9150C2-C795-41BA-BA51-057EEC7EA3E5}" dt="2024-05-19T21:18:29.283" v="2026" actId="700"/>
          <ac:spMkLst>
            <pc:docMk/>
            <pc:sldMk cId="343477868" sldId="265"/>
            <ac:spMk id="3" creationId="{828B8AFB-FF6C-FCA1-824E-460666D0C5A1}"/>
          </ac:spMkLst>
        </pc:spChg>
        <pc:spChg chg="del">
          <ac:chgData name="István Tar" userId="73a4e9413a4472f0" providerId="LiveId" clId="{5A9150C2-C795-41BA-BA51-057EEC7EA3E5}" dt="2024-05-19T21:18:29.283" v="2026" actId="700"/>
          <ac:spMkLst>
            <pc:docMk/>
            <pc:sldMk cId="343477868" sldId="265"/>
            <ac:spMk id="4" creationId="{7BC5A880-AAC6-6160-07EF-C257502EAEDC}"/>
          </ac:spMkLst>
        </pc:spChg>
        <pc:spChg chg="add del mod ord">
          <ac:chgData name="István Tar" userId="73a4e9413a4472f0" providerId="LiveId" clId="{5A9150C2-C795-41BA-BA51-057EEC7EA3E5}" dt="2024-05-19T21:18:35.124" v="2027" actId="700"/>
          <ac:spMkLst>
            <pc:docMk/>
            <pc:sldMk cId="343477868" sldId="265"/>
            <ac:spMk id="5" creationId="{17F4083E-05F5-47DB-7734-C94B24530D18}"/>
          </ac:spMkLst>
        </pc:spChg>
        <pc:spChg chg="add del mod ord">
          <ac:chgData name="István Tar" userId="73a4e9413a4472f0" providerId="LiveId" clId="{5A9150C2-C795-41BA-BA51-057EEC7EA3E5}" dt="2024-05-19T21:18:35.124" v="2027" actId="700"/>
          <ac:spMkLst>
            <pc:docMk/>
            <pc:sldMk cId="343477868" sldId="265"/>
            <ac:spMk id="6" creationId="{A634B4D3-EF61-B45D-C618-4E2831671CC0}"/>
          </ac:spMkLst>
        </pc:spChg>
        <pc:spChg chg="add mod ord">
          <ac:chgData name="István Tar" userId="73a4e9413a4472f0" providerId="LiveId" clId="{5A9150C2-C795-41BA-BA51-057EEC7EA3E5}" dt="2024-05-19T21:38:21.423" v="4671" actId="2711"/>
          <ac:spMkLst>
            <pc:docMk/>
            <pc:sldMk cId="343477868" sldId="265"/>
            <ac:spMk id="7" creationId="{DC546307-5AF6-A237-7E76-F056AA9A8938}"/>
          </ac:spMkLst>
        </pc:spChg>
        <pc:spChg chg="add mod ord">
          <ac:chgData name="István Tar" userId="73a4e9413a4472f0" providerId="LiveId" clId="{5A9150C2-C795-41BA-BA51-057EEC7EA3E5}" dt="2024-05-19T21:55:48.162" v="5340" actId="123"/>
          <ac:spMkLst>
            <pc:docMk/>
            <pc:sldMk cId="343477868" sldId="265"/>
            <ac:spMk id="8" creationId="{280269E4-4BAC-8EFB-ED11-B5E6CDFFA09A}"/>
          </ac:spMkLst>
        </pc:spChg>
      </pc:sldChg>
      <pc:sldChg chg="modSp new del mod">
        <pc:chgData name="István Tar" userId="73a4e9413a4472f0" providerId="LiveId" clId="{5A9150C2-C795-41BA-BA51-057EEC7EA3E5}" dt="2024-05-19T21:08:45.635" v="1437" actId="2696"/>
        <pc:sldMkLst>
          <pc:docMk/>
          <pc:sldMk cId="3447404374" sldId="265"/>
        </pc:sldMkLst>
        <pc:spChg chg="mod">
          <ac:chgData name="István Tar" userId="73a4e9413a4472f0" providerId="LiveId" clId="{5A9150C2-C795-41BA-BA51-057EEC7EA3E5}" dt="2024-05-19T21:07:45.251" v="1369" actId="122"/>
          <ac:spMkLst>
            <pc:docMk/>
            <pc:sldMk cId="3447404374" sldId="265"/>
            <ac:spMk id="2" creationId="{F14815E4-E396-B4F8-81A5-14066E17D907}"/>
          </ac:spMkLst>
        </pc:spChg>
        <pc:spChg chg="mod">
          <ac:chgData name="István Tar" userId="73a4e9413a4472f0" providerId="LiveId" clId="{5A9150C2-C795-41BA-BA51-057EEC7EA3E5}" dt="2024-05-19T21:08:43.304" v="1436" actId="20577"/>
          <ac:spMkLst>
            <pc:docMk/>
            <pc:sldMk cId="3447404374" sldId="265"/>
            <ac:spMk id="3" creationId="{4B8A5840-BEE2-D6C1-4CB5-50E0ED13EE53}"/>
          </ac:spMkLst>
        </pc:spChg>
      </pc:sldChg>
      <pc:sldChg chg="modSp new mod modTransition">
        <pc:chgData name="István Tar" userId="73a4e9413a4472f0" providerId="LiveId" clId="{5A9150C2-C795-41BA-BA51-057EEC7EA3E5}" dt="2024-05-19T22:19:14.654" v="6898"/>
        <pc:sldMkLst>
          <pc:docMk/>
          <pc:sldMk cId="2728275151" sldId="266"/>
        </pc:sldMkLst>
        <pc:spChg chg="mod">
          <ac:chgData name="István Tar" userId="73a4e9413a4472f0" providerId="LiveId" clId="{5A9150C2-C795-41BA-BA51-057EEC7EA3E5}" dt="2024-05-19T21:38:16.977" v="4670" actId="2711"/>
          <ac:spMkLst>
            <pc:docMk/>
            <pc:sldMk cId="2728275151" sldId="266"/>
            <ac:spMk id="2" creationId="{99D10118-0C04-8C96-66EA-52B68A61C153}"/>
          </ac:spMkLst>
        </pc:spChg>
        <pc:spChg chg="mod">
          <ac:chgData name="István Tar" userId="73a4e9413a4472f0" providerId="LiveId" clId="{5A9150C2-C795-41BA-BA51-057EEC7EA3E5}" dt="2024-05-19T21:55:45.325" v="5339" actId="123"/>
          <ac:spMkLst>
            <pc:docMk/>
            <pc:sldMk cId="2728275151" sldId="266"/>
            <ac:spMk id="3" creationId="{33E614A6-B75E-6DD5-69BA-716547A5569D}"/>
          </ac:spMkLst>
        </pc:spChg>
      </pc:sldChg>
      <pc:sldChg chg="modSp new mod modTransition">
        <pc:chgData name="István Tar" userId="73a4e9413a4472f0" providerId="LiveId" clId="{5A9150C2-C795-41BA-BA51-057EEC7EA3E5}" dt="2024-05-19T22:18:17.055" v="6891"/>
        <pc:sldMkLst>
          <pc:docMk/>
          <pc:sldMk cId="4084390" sldId="267"/>
        </pc:sldMkLst>
        <pc:spChg chg="mod">
          <ac:chgData name="István Tar" userId="73a4e9413a4472f0" providerId="LiveId" clId="{5A9150C2-C795-41BA-BA51-057EEC7EA3E5}" dt="2024-05-19T21:37:58.360" v="4667" actId="2711"/>
          <ac:spMkLst>
            <pc:docMk/>
            <pc:sldMk cId="4084390" sldId="267"/>
            <ac:spMk id="2" creationId="{32722883-5789-36EA-563C-0EB93257300F}"/>
          </ac:spMkLst>
        </pc:spChg>
        <pc:spChg chg="mod">
          <ac:chgData name="István Tar" userId="73a4e9413a4472f0" providerId="LiveId" clId="{5A9150C2-C795-41BA-BA51-057EEC7EA3E5}" dt="2024-05-19T21:55:40.554" v="5338" actId="123"/>
          <ac:spMkLst>
            <pc:docMk/>
            <pc:sldMk cId="4084390" sldId="267"/>
            <ac:spMk id="3" creationId="{7AFA3D32-B36F-186B-0DE2-0E5F0B5A1CDC}"/>
          </ac:spMkLst>
        </pc:spChg>
      </pc:sldChg>
      <pc:sldChg chg="modSp new mod modTransition">
        <pc:chgData name="István Tar" userId="73a4e9413a4472f0" providerId="LiveId" clId="{5A9150C2-C795-41BA-BA51-057EEC7EA3E5}" dt="2024-05-19T22:18:18.954" v="6892"/>
        <pc:sldMkLst>
          <pc:docMk/>
          <pc:sldMk cId="625922121" sldId="268"/>
        </pc:sldMkLst>
        <pc:spChg chg="mod">
          <ac:chgData name="István Tar" userId="73a4e9413a4472f0" providerId="LiveId" clId="{5A9150C2-C795-41BA-BA51-057EEC7EA3E5}" dt="2024-05-19T21:55:34.413" v="5337" actId="2711"/>
          <ac:spMkLst>
            <pc:docMk/>
            <pc:sldMk cId="625922121" sldId="268"/>
            <ac:spMk id="2" creationId="{E1251F59-4512-11A5-FB33-FCD510CAADC0}"/>
          </ac:spMkLst>
        </pc:spChg>
        <pc:spChg chg="mod">
          <ac:chgData name="István Tar" userId="73a4e9413a4472f0" providerId="LiveId" clId="{5A9150C2-C795-41BA-BA51-057EEC7EA3E5}" dt="2024-05-19T22:02:11.849" v="5976" actId="20577"/>
          <ac:spMkLst>
            <pc:docMk/>
            <pc:sldMk cId="625922121" sldId="268"/>
            <ac:spMk id="3" creationId="{DB1F944A-5073-6C15-9959-AB64FE83D8EB}"/>
          </ac:spMkLst>
        </pc:spChg>
      </pc:sldChg>
      <pc:sldChg chg="modSp new mod modTransition">
        <pc:chgData name="István Tar" userId="73a4e9413a4472f0" providerId="LiveId" clId="{5A9150C2-C795-41BA-BA51-057EEC7EA3E5}" dt="2024-05-19T22:18:20.846" v="6893"/>
        <pc:sldMkLst>
          <pc:docMk/>
          <pc:sldMk cId="3025283017" sldId="269"/>
        </pc:sldMkLst>
        <pc:spChg chg="mod">
          <ac:chgData name="István Tar" userId="73a4e9413a4472f0" providerId="LiveId" clId="{5A9150C2-C795-41BA-BA51-057EEC7EA3E5}" dt="2024-05-19T22:03:42.560" v="6014" actId="2711"/>
          <ac:spMkLst>
            <pc:docMk/>
            <pc:sldMk cId="3025283017" sldId="269"/>
            <ac:spMk id="2" creationId="{DE9C41E0-3298-4580-D58E-121E5348720C}"/>
          </ac:spMkLst>
        </pc:spChg>
        <pc:spChg chg="mod">
          <ac:chgData name="István Tar" userId="73a4e9413a4472f0" providerId="LiveId" clId="{5A9150C2-C795-41BA-BA51-057EEC7EA3E5}" dt="2024-05-19T22:15:00.149" v="6688" actId="20577"/>
          <ac:spMkLst>
            <pc:docMk/>
            <pc:sldMk cId="3025283017" sldId="269"/>
            <ac:spMk id="3" creationId="{A793CCC3-A845-F7A2-1957-196C7AE077D6}"/>
          </ac:spMkLst>
        </pc:spChg>
      </pc:sldChg>
      <pc:sldChg chg="delSp modSp new mod modTransition">
        <pc:chgData name="István Tar" userId="73a4e9413a4472f0" providerId="LiveId" clId="{5A9150C2-C795-41BA-BA51-057EEC7EA3E5}" dt="2024-05-19T22:18:22.866" v="6894"/>
        <pc:sldMkLst>
          <pc:docMk/>
          <pc:sldMk cId="1172737716" sldId="270"/>
        </pc:sldMkLst>
        <pc:spChg chg="mod">
          <ac:chgData name="István Tar" userId="73a4e9413a4472f0" providerId="LiveId" clId="{5A9150C2-C795-41BA-BA51-057EEC7EA3E5}" dt="2024-05-19T22:17:00.472" v="6880" actId="20577"/>
          <ac:spMkLst>
            <pc:docMk/>
            <pc:sldMk cId="1172737716" sldId="270"/>
            <ac:spMk id="2" creationId="{E02D0ADC-D4DB-18BA-6B38-FE10FBC42EA1}"/>
          </ac:spMkLst>
        </pc:spChg>
        <pc:spChg chg="del">
          <ac:chgData name="István Tar" userId="73a4e9413a4472f0" providerId="LiveId" clId="{5A9150C2-C795-41BA-BA51-057EEC7EA3E5}" dt="2024-05-19T22:15:38.909" v="6714" actId="21"/>
          <ac:spMkLst>
            <pc:docMk/>
            <pc:sldMk cId="1172737716" sldId="270"/>
            <ac:spMk id="3" creationId="{309A647A-F3CF-6F48-EDDD-87BFD8DB28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2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1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0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5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9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84761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0EFE829-401E-B1CA-D170-2F9BF1461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437187" cy="4792050"/>
          </a:xfrm>
        </p:spPr>
        <p:txBody>
          <a:bodyPr anchor="t">
            <a:norm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JS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9A85301-3A1B-8CF4-7B96-CA11F2C5A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5516562"/>
            <a:ext cx="4500562" cy="796311"/>
          </a:xfrm>
        </p:spPr>
        <p:txBody>
          <a:bodyPr anchor="b">
            <a:normAutofit/>
          </a:bodyPr>
          <a:lstStyle/>
          <a:p>
            <a:r>
              <a:rPr lang="hu-H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Molnár Petra, Tar István, Meleg Bence Zoltán</a:t>
            </a:r>
          </a:p>
        </p:txBody>
      </p:sp>
      <p:grpSp>
        <p:nvGrpSpPr>
          <p:cNvPr id="42" name="Group 10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0AC0952-D013-2875-5945-160024C34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55" r="23344" b="-1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787901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6022B8-C268-814C-0023-28C8AFB2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Feladatok megosztása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2147FA-6F81-ACDA-4C8A-B6F5C9469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256924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 István: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18 script közül 15 megírása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Karakterek, gombok, ajtók, tüskék 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és első két pályán lévő föld megrajzolása.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első hét szint (és menü + gratulációs szint) elkészítése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használatával.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E6F179C4-FBD2-1ABE-BF82-48087C43E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256924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Molnár Petra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Weboldal elkészítése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 létrehozása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Weboldal összekötése az adatbázissal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Elakadáskor besegítés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használatába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7416696-0A60-5299-474D-AFA2E24E208B}"/>
              </a:ext>
            </a:extLst>
          </p:cNvPr>
          <p:cNvSpPr txBox="1"/>
          <p:nvPr/>
        </p:nvSpPr>
        <p:spPr>
          <a:xfrm>
            <a:off x="540000" y="4678849"/>
            <a:ext cx="11101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Meleg Bence Zoltán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script megírása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Rengeteg rajz: katica, csapóajtó, létra, zászló, föld (3. pályától látható), inda, ágyú, ágyúgolyó, láva, lávagolyó, doboz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Pálya tervrajzok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szint elkészítése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84598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DC546307-5AF6-A237-7E76-F056AA9A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Weboldal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280269E4-4BAC-8EFB-ED11-B5E6CDFFA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játékhoz tartozó reszponzív weboldal adatbázison alapszik. </a:t>
            </a:r>
          </a:p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weboldal főoldalán egy játékot bemutató leírást láthatunk, valamint a két karakterünket.</a:t>
            </a:r>
          </a:p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oldalon van lehetőség regisztrációra, valamint bejelentkezésre, amiket egy legördülő gomb segítségével érhetünk el.</a:t>
            </a:r>
          </a:p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regisztrációnál az oldal figyeli az esetleges hibákat és jelzi hibaüzeneteken keresztül a felhasználónak, például ha üresen hagyunk egy mezőt, nem egyezik a jelszó, vagy nem érvényes email címet adtunk meg.</a:t>
            </a:r>
          </a:p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Ugyanez igaz a bejelentkezés oldalon is.</a:t>
            </a:r>
          </a:p>
        </p:txBody>
      </p:sp>
    </p:spTree>
    <p:extLst>
      <p:ext uri="{BB962C8B-B14F-4D97-AF65-F5344CB8AC3E}">
        <p14:creationId xmlns:p14="http://schemas.microsoft.com/office/powerpoint/2010/main" val="34347786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D10118-0C04-8C96-66EA-52B68A61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E614A6-B75E-6DD5-69BA-716547A55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 a felhasználó be van jelentkezve, az eddigi „regisztráció” gomb helyett, egy „A profilom” nevű gomb jelenik meg, amiben két lehetőség van: „A profilom”, illetve egy „kijelentkezés”, amire rákattintva, kiléphetünk a profilunkból.</a:t>
            </a:r>
          </a:p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„Profilom” nevű oldalon, megváltoztathatjuk a nevünket, emailünket, a jelszót, valamint profilképet tölthetünk fel és opcionális adatmegadásra is van lehetőség.</a:t>
            </a:r>
          </a:p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oldal figyelmeztet, ha a kötelező mezők egyike hiányos, illetve ha sikeres módosítottuk a profilunkat.</a:t>
            </a:r>
          </a:p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Minden beviteli mezőbe írt információ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elmentődik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weboldalhoz kötött adatbázisba.</a:t>
            </a:r>
          </a:p>
        </p:txBody>
      </p:sp>
    </p:spTree>
    <p:extLst>
      <p:ext uri="{BB962C8B-B14F-4D97-AF65-F5344CB8AC3E}">
        <p14:creationId xmlns:p14="http://schemas.microsoft.com/office/powerpoint/2010/main" val="272827515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722883-5789-36EA-563C-0EB93257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Csevegés és elérhetőségek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FA3D32-B36F-186B-0DE2-0E5F0B5A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Amennyiben a felhasználó be van jelentkezve, a navigációs sávban megjelenik a „Főoldal” és az „Elérhetőségeink” között egy „Csevegés” menüpont. </a:t>
            </a:r>
          </a:p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„Csevegés” menüponton belül megjelenik egy csevegőablak, amin keresztül kommunikálni tudnak a felhasználók valós időben. </a:t>
            </a:r>
          </a:p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csevegőablak megjeleníti az üzenet elküldésének időpontját, a feladó nevét, valamint természetesen az üzenetet is.</a:t>
            </a:r>
          </a:p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„Elérhetőségeink” menüpont tartalmazza a három készítő telefonszámát, email címét és Instagram felhasználónevét.</a:t>
            </a:r>
          </a:p>
        </p:txBody>
      </p:sp>
    </p:spTree>
    <p:extLst>
      <p:ext uri="{BB962C8B-B14F-4D97-AF65-F5344CB8AC3E}">
        <p14:creationId xmlns:p14="http://schemas.microsoft.com/office/powerpoint/2010/main" val="408439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251F59-4512-11A5-FB33-FCD510CA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JS in English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1F944A-5073-6C15-9959-AB64FE83D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JS is a 2D game, in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increasingly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throughout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game,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traps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enemies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teamwork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8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congratulates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completing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</a:p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spent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drawing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designing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visible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(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those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again.</a:t>
            </a:r>
          </a:p>
        </p:txBody>
      </p:sp>
    </p:spTree>
    <p:extLst>
      <p:ext uri="{BB962C8B-B14F-4D97-AF65-F5344CB8AC3E}">
        <p14:creationId xmlns:p14="http://schemas.microsoft.com/office/powerpoint/2010/main" val="62592212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9C41E0-3298-4580-D58E-121E5348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JS Website in English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93CCC3-A845-F7A2-1957-196C7AE0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528887"/>
            <a:ext cx="11101136" cy="4109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is 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to our game where we introduce our game to the public with images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description.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can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login if they already have an account through a database, which stores their username,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and password, and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stores their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picture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gender,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little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themselves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contacts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page, so people can reach us if they have questions, need help, or want to report bugs and problems.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logged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in,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chat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„A profilom”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picture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shows an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whenever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28301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2D0ADC-D4DB-18BA-6B38-FE10FBC4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1984500"/>
            <a:ext cx="11101135" cy="2889000"/>
          </a:xfrm>
        </p:spPr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Köszönjük a figyelmet!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273771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DF9C93-55BF-971F-36C6-1BB6B181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Vázlat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B48C5B-DE79-C7FC-E4F5-032B6141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hu-HU" dirty="0"/>
              <a:t>Játékleírás (3. dia)</a:t>
            </a:r>
          </a:p>
          <a:p>
            <a:pPr marL="400050" indent="-400050">
              <a:buFont typeface="+mj-lt"/>
              <a:buAutoNum type="romanUcPeriod"/>
            </a:pPr>
            <a:r>
              <a:rPr lang="hu-HU" dirty="0"/>
              <a:t>Kinézet (4. dia)</a:t>
            </a:r>
          </a:p>
          <a:p>
            <a:pPr marL="400050" indent="-400050">
              <a:buFont typeface="+mj-lt"/>
              <a:buAutoNum type="romanUcPeriod"/>
            </a:pPr>
            <a:r>
              <a:rPr lang="hu-HU" dirty="0"/>
              <a:t>Pályák (5-8. dia)</a:t>
            </a:r>
          </a:p>
          <a:p>
            <a:pPr marL="400050" indent="-400050">
              <a:buFont typeface="+mj-lt"/>
              <a:buAutoNum type="romanUcPeriod"/>
            </a:pPr>
            <a:r>
              <a:rPr lang="hu-HU" dirty="0"/>
              <a:t>További információk (9. dia)</a:t>
            </a:r>
          </a:p>
          <a:p>
            <a:pPr marL="400050" indent="-400050">
              <a:buFont typeface="+mj-lt"/>
              <a:buAutoNum type="romanUcPeriod"/>
            </a:pPr>
            <a:r>
              <a:rPr lang="hu-HU" dirty="0"/>
              <a:t>Feladatmegosztás (10. dia)</a:t>
            </a:r>
          </a:p>
          <a:p>
            <a:pPr marL="400050" indent="-400050">
              <a:buFont typeface="+mj-lt"/>
              <a:buAutoNum type="romanUcPeriod"/>
            </a:pPr>
            <a:r>
              <a:rPr lang="hu-HU" dirty="0"/>
              <a:t>Weboldal (11-13. dia)</a:t>
            </a:r>
          </a:p>
          <a:p>
            <a:pPr marL="400050" indent="-400050">
              <a:buFont typeface="+mj-lt"/>
              <a:buAutoNum type="romanUcPeriod"/>
            </a:pPr>
            <a:r>
              <a:rPr lang="hu-HU" dirty="0"/>
              <a:t>Összefoglalás angolul (14-15. dia)</a:t>
            </a:r>
          </a:p>
        </p:txBody>
      </p:sp>
    </p:spTree>
    <p:extLst>
      <p:ext uri="{BB962C8B-B14F-4D97-AF65-F5344CB8AC3E}">
        <p14:creationId xmlns:p14="http://schemas.microsoft.com/office/powerpoint/2010/main" val="411887915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52F66F-9501-F930-0560-DFC544FF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JS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32A329-A14F-17D2-731E-A31C76FF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2D-s játékunk, két főkarakteréről kapta elnevezését. </a:t>
            </a:r>
          </a:p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fiú karakter neve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Jasper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lányé pedig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játékban a két játszó személy egymást segítve halad át az egyre nehezedő pályákon.</a:t>
            </a:r>
          </a:p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gépen játszható a projektünk, egyik játékos a „WASD” billentyűk, a másik pedig a nyilak használatával tudja irányítani a karaktereket.</a:t>
            </a:r>
          </a:p>
        </p:txBody>
      </p:sp>
    </p:spTree>
    <p:extLst>
      <p:ext uri="{BB962C8B-B14F-4D97-AF65-F5344CB8AC3E}">
        <p14:creationId xmlns:p14="http://schemas.microsoft.com/office/powerpoint/2010/main" val="91186476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35132A-090D-5E94-BFC7-9C7F0B8D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játék kinézete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815483-6857-95C6-C99E-02493218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Készítés során rengeteg időt igénybe vett a karakterek, blokkok, ellenségek és objektumok, valamint minden látható dolog (a háttér kivételével) megrajzolása.</a:t>
            </a:r>
          </a:p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feladat felosztása a következő volt: </a:t>
            </a:r>
          </a:p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Készítési folyamat elején Tar István rajzolta meg a dolgokat, mint karakterek, föld, gomb, ajtó.</a:t>
            </a:r>
          </a:p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Második felében azonban ahogy a játék új pályákkal bővült, Meleg Bence Zoltán vette át a grafikus szerepet, megrajzolt egy új földet, dobozokat, ágyúkat, a katicát, valamint a csapóajtókat is többek között.</a:t>
            </a:r>
          </a:p>
        </p:txBody>
      </p:sp>
    </p:spTree>
    <p:extLst>
      <p:ext uri="{BB962C8B-B14F-4D97-AF65-F5344CB8AC3E}">
        <p14:creationId xmlns:p14="http://schemas.microsoft.com/office/powerpoint/2010/main" val="86389446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0F58D7-2579-BCC3-AB96-AFCCC6C1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47976"/>
            <a:ext cx="11101135" cy="1809500"/>
          </a:xfrm>
        </p:spPr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Pályák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2C881A-AFA2-581E-E566-A2A12C5E8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080831"/>
            <a:ext cx="11101136" cy="451199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Első pályánkon: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Megismerhetjük a dobozok, tüskék működését.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Hozzászokhatunk az irányításhoz.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gombok és ajtók interakcióját vizsgálhatjuk.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Második pályán: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ajtós-gombos feladványt láthatunk.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ember juthat ki.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Át kell haladnia a túljutónak egy tüskés pályán.</a:t>
            </a:r>
          </a:p>
        </p:txBody>
      </p:sp>
    </p:spTree>
    <p:extLst>
      <p:ext uri="{BB962C8B-B14F-4D97-AF65-F5344CB8AC3E}">
        <p14:creationId xmlns:p14="http://schemas.microsoft.com/office/powerpoint/2010/main" val="378332545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893746-889D-63D6-42A5-27400925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Pályák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1E8AAD-F525-F64A-ED7A-3B6E8BF17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2044255"/>
            <a:ext cx="11101136" cy="4273745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Harmadik szinten: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Első mozgó ellenség: a katica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Nehezebb pálya felépítés a tüskék és gombok elhelyezkedése végett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Negyedik szinten: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Mozgó platformok megjelenése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Láva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Ugráló lávagolyók</a:t>
            </a: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szintet egy ember teljesítheti, hisz a végén a másik fejéről elugorva tud csak célba érni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5635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BE816E-02FC-1DD2-7FE6-D59F745E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Pályák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EF2688-4D87-E4A0-EE3F-41A4BB1CD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43671"/>
            <a:ext cx="11101136" cy="4804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Ötödik pálya: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Mozgó platformokról szól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Létrát használhatunk az elején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platformokról leesés után, van esély visszajutni halál nélkül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Hatodik pálya: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Játékosok elválasztva egy fallal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Felfele haladás egymást segítve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Megjelenő platformok (gomb segítséggel)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Dobozzal lenyomható gomb</a:t>
            </a:r>
          </a:p>
        </p:txBody>
      </p:sp>
    </p:spTree>
    <p:extLst>
      <p:ext uri="{BB962C8B-B14F-4D97-AF65-F5344CB8AC3E}">
        <p14:creationId xmlns:p14="http://schemas.microsoft.com/office/powerpoint/2010/main" val="228125614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76E4D8-9F58-D3BD-6EFA-7CD72608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Pályák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A39895-C6C7-E5D2-D5C0-615C9AEF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1897951"/>
            <a:ext cx="11101136" cy="4612577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Hetedik szint: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Sok láva és katica nehezíti a pályát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Két gombbal nyitható ajtót láthatunk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Gombnyomásra megjelenő platformok vezetnek a célhoz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Nyolcadik szint: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Ágyúk, amelyek nyomkövető golyót lőnek.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Katicák út közben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És a célba érkezés után egy gratulációs szint fogad minket.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50713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BA85CB-1AF2-A444-2F90-13E7539F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Egyéb érdekességek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83DF64-722D-A6EE-4C19-B1EEE87E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játék tartalmaz egy menüt, amelyben lehetőségünk van kilépni a játékból, valamint elejéről kezdeni azt.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életet kapunk szintenként, ha ez elfogyna, a menübe visszadobna a játék.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 a két karakter közül egyik meghal, mindkettőnek elölről kezdődik a szint és közös életvesztéssel jár.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Ugyanez a szabály érvényes a célba jutásra is, elég, ha egyikőjük beér.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karakterek csak „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”-t kapott dolgokról és egymásról tudnak elugrani (de csak ha földön van az alsó karakter).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7255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C94778"/>
      </a:accent1>
      <a:accent2>
        <a:srgbClr val="B7359D"/>
      </a:accent2>
      <a:accent3>
        <a:srgbClr val="AD47C9"/>
      </a:accent3>
      <a:accent4>
        <a:srgbClr val="6535B7"/>
      </a:accent4>
      <a:accent5>
        <a:srgbClr val="474DC9"/>
      </a:accent5>
      <a:accent6>
        <a:srgbClr val="3571B7"/>
      </a:accent6>
      <a:hlink>
        <a:srgbClr val="6A5EC9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1166</Words>
  <Application>Microsoft Office PowerPoint</Application>
  <PresentationFormat>Szélesvásznú</PresentationFormat>
  <Paragraphs>111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Bell MT</vt:lpstr>
      <vt:lpstr>Times New Roman</vt:lpstr>
      <vt:lpstr>Wingdings</vt:lpstr>
      <vt:lpstr>GlowVTI</vt:lpstr>
      <vt:lpstr>Project JS</vt:lpstr>
      <vt:lpstr>Vázlat</vt:lpstr>
      <vt:lpstr>Project JS</vt:lpstr>
      <vt:lpstr>A játék kinézete</vt:lpstr>
      <vt:lpstr>Pályák</vt:lpstr>
      <vt:lpstr>Pályák</vt:lpstr>
      <vt:lpstr>Pályák</vt:lpstr>
      <vt:lpstr>Pályák</vt:lpstr>
      <vt:lpstr>Egyéb érdekességek</vt:lpstr>
      <vt:lpstr>Feladatok megosztása</vt:lpstr>
      <vt:lpstr>Weboldal</vt:lpstr>
      <vt:lpstr>Weboldal</vt:lpstr>
      <vt:lpstr>Csevegés és elérhetőségek</vt:lpstr>
      <vt:lpstr>Project JS in English</vt:lpstr>
      <vt:lpstr>Project JS Website in English</vt:lpstr>
      <vt:lpstr>Köszönjük a figyelmet! --------------------------------- 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JS</dc:title>
  <dc:creator>István Tar</dc:creator>
  <cp:lastModifiedBy>István Tar</cp:lastModifiedBy>
  <cp:revision>1</cp:revision>
  <dcterms:created xsi:type="dcterms:W3CDTF">2024-05-19T19:58:58Z</dcterms:created>
  <dcterms:modified xsi:type="dcterms:W3CDTF">2024-05-20T12:07:38Z</dcterms:modified>
</cp:coreProperties>
</file>