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8" r:id="rId3"/>
    <p:sldId id="262" r:id="rId4"/>
    <p:sldId id="259" r:id="rId5"/>
    <p:sldId id="258" r:id="rId6"/>
    <p:sldId id="260" r:id="rId7"/>
    <p:sldId id="269" r:id="rId8"/>
    <p:sldId id="261" r:id="rId9"/>
    <p:sldId id="263" r:id="rId10"/>
    <p:sldId id="264"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6" autoAdjust="0"/>
    <p:restoredTop sz="94660"/>
  </p:normalViewPr>
  <p:slideViewPr>
    <p:cSldViewPr>
      <p:cViewPr varScale="1">
        <p:scale>
          <a:sx n="113" d="100"/>
          <a:sy n="113" d="100"/>
        </p:scale>
        <p:origin x="1404" y="10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33F3FBC-CDAE-4077-888F-13FFDA59E2D9}" type="datetimeFigureOut">
              <a:rPr lang="en-US" smtClean="0"/>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44D73-11F0-4BB5-864B-4943A1EB22E3}" type="slidenum">
              <a:rPr lang="en-US" smtClean="0"/>
              <a:t>‹#›</a:t>
            </a:fld>
            <a:endParaRPr lang="en-US"/>
          </a:p>
        </p:txBody>
      </p:sp>
    </p:spTree>
    <p:extLst>
      <p:ext uri="{BB962C8B-B14F-4D97-AF65-F5344CB8AC3E}">
        <p14:creationId xmlns:p14="http://schemas.microsoft.com/office/powerpoint/2010/main" val="243138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3F3FBC-CDAE-4077-888F-13FFDA59E2D9}" type="datetimeFigureOut">
              <a:rPr lang="en-US" smtClean="0"/>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44D73-11F0-4BB5-864B-4943A1EB22E3}" type="slidenum">
              <a:rPr lang="en-US" smtClean="0"/>
              <a:t>‹#›</a:t>
            </a:fld>
            <a:endParaRPr lang="en-US"/>
          </a:p>
        </p:txBody>
      </p:sp>
    </p:spTree>
    <p:extLst>
      <p:ext uri="{BB962C8B-B14F-4D97-AF65-F5344CB8AC3E}">
        <p14:creationId xmlns:p14="http://schemas.microsoft.com/office/powerpoint/2010/main" val="1754603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3F3FBC-CDAE-4077-888F-13FFDA59E2D9}" type="datetimeFigureOut">
              <a:rPr lang="en-US" smtClean="0"/>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44D73-11F0-4BB5-864B-4943A1EB22E3}" type="slidenum">
              <a:rPr lang="en-US" smtClean="0"/>
              <a:t>‹#›</a:t>
            </a:fld>
            <a:endParaRPr lang="en-US"/>
          </a:p>
        </p:txBody>
      </p:sp>
    </p:spTree>
    <p:extLst>
      <p:ext uri="{BB962C8B-B14F-4D97-AF65-F5344CB8AC3E}">
        <p14:creationId xmlns:p14="http://schemas.microsoft.com/office/powerpoint/2010/main" val="2261393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3F3FBC-CDAE-4077-888F-13FFDA59E2D9}" type="datetimeFigureOut">
              <a:rPr lang="en-US" smtClean="0"/>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44D73-11F0-4BB5-864B-4943A1EB22E3}" type="slidenum">
              <a:rPr lang="en-US" smtClean="0"/>
              <a:t>‹#›</a:t>
            </a:fld>
            <a:endParaRPr lang="en-US"/>
          </a:p>
        </p:txBody>
      </p:sp>
    </p:spTree>
    <p:extLst>
      <p:ext uri="{BB962C8B-B14F-4D97-AF65-F5344CB8AC3E}">
        <p14:creationId xmlns:p14="http://schemas.microsoft.com/office/powerpoint/2010/main" val="565421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3F3FBC-CDAE-4077-888F-13FFDA59E2D9}" type="datetimeFigureOut">
              <a:rPr lang="en-US" smtClean="0"/>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44D73-11F0-4BB5-864B-4943A1EB22E3}" type="slidenum">
              <a:rPr lang="en-US" smtClean="0"/>
              <a:t>‹#›</a:t>
            </a:fld>
            <a:endParaRPr lang="en-US"/>
          </a:p>
        </p:txBody>
      </p:sp>
    </p:spTree>
    <p:extLst>
      <p:ext uri="{BB962C8B-B14F-4D97-AF65-F5344CB8AC3E}">
        <p14:creationId xmlns:p14="http://schemas.microsoft.com/office/powerpoint/2010/main" val="3097402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33F3FBC-CDAE-4077-888F-13FFDA59E2D9}" type="datetimeFigureOut">
              <a:rPr lang="en-US" smtClean="0"/>
              <a:t>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B44D73-11F0-4BB5-864B-4943A1EB22E3}" type="slidenum">
              <a:rPr lang="en-US" smtClean="0"/>
              <a:t>‹#›</a:t>
            </a:fld>
            <a:endParaRPr lang="en-US"/>
          </a:p>
        </p:txBody>
      </p:sp>
    </p:spTree>
    <p:extLst>
      <p:ext uri="{BB962C8B-B14F-4D97-AF65-F5344CB8AC3E}">
        <p14:creationId xmlns:p14="http://schemas.microsoft.com/office/powerpoint/2010/main" val="1958424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33F3FBC-CDAE-4077-888F-13FFDA59E2D9}" type="datetimeFigureOut">
              <a:rPr lang="en-US" smtClean="0"/>
              <a:t>11/2/2016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B44D73-11F0-4BB5-864B-4943A1EB22E3}" type="slidenum">
              <a:rPr lang="en-US" smtClean="0"/>
              <a:t>‹#›</a:t>
            </a:fld>
            <a:endParaRPr lang="en-US"/>
          </a:p>
        </p:txBody>
      </p:sp>
    </p:spTree>
    <p:extLst>
      <p:ext uri="{BB962C8B-B14F-4D97-AF65-F5344CB8AC3E}">
        <p14:creationId xmlns:p14="http://schemas.microsoft.com/office/powerpoint/2010/main" val="460712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33F3FBC-CDAE-4077-888F-13FFDA59E2D9}" type="datetimeFigureOut">
              <a:rPr lang="en-US" smtClean="0"/>
              <a:t>11/2/2016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B44D73-11F0-4BB5-864B-4943A1EB22E3}" type="slidenum">
              <a:rPr lang="en-US" smtClean="0"/>
              <a:t>‹#›</a:t>
            </a:fld>
            <a:endParaRPr lang="en-US"/>
          </a:p>
        </p:txBody>
      </p:sp>
    </p:spTree>
    <p:extLst>
      <p:ext uri="{BB962C8B-B14F-4D97-AF65-F5344CB8AC3E}">
        <p14:creationId xmlns:p14="http://schemas.microsoft.com/office/powerpoint/2010/main" val="1428488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F3FBC-CDAE-4077-888F-13FFDA59E2D9}" type="datetimeFigureOut">
              <a:rPr lang="en-US" smtClean="0"/>
              <a:t>11/2/2016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B44D73-11F0-4BB5-864B-4943A1EB22E3}" type="slidenum">
              <a:rPr lang="en-US" smtClean="0"/>
              <a:t>‹#›</a:t>
            </a:fld>
            <a:endParaRPr lang="en-US"/>
          </a:p>
        </p:txBody>
      </p:sp>
    </p:spTree>
    <p:extLst>
      <p:ext uri="{BB962C8B-B14F-4D97-AF65-F5344CB8AC3E}">
        <p14:creationId xmlns:p14="http://schemas.microsoft.com/office/powerpoint/2010/main" val="2420770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3F3FBC-CDAE-4077-888F-13FFDA59E2D9}" type="datetimeFigureOut">
              <a:rPr lang="en-US" smtClean="0"/>
              <a:t>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B44D73-11F0-4BB5-864B-4943A1EB22E3}" type="slidenum">
              <a:rPr lang="en-US" smtClean="0"/>
              <a:t>‹#›</a:t>
            </a:fld>
            <a:endParaRPr lang="en-US"/>
          </a:p>
        </p:txBody>
      </p:sp>
    </p:spTree>
    <p:extLst>
      <p:ext uri="{BB962C8B-B14F-4D97-AF65-F5344CB8AC3E}">
        <p14:creationId xmlns:p14="http://schemas.microsoft.com/office/powerpoint/2010/main" val="152932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3F3FBC-CDAE-4077-888F-13FFDA59E2D9}" type="datetimeFigureOut">
              <a:rPr lang="en-US" smtClean="0"/>
              <a:t>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B44D73-11F0-4BB5-864B-4943A1EB22E3}" type="slidenum">
              <a:rPr lang="en-US" smtClean="0"/>
              <a:t>‹#›</a:t>
            </a:fld>
            <a:endParaRPr lang="en-US"/>
          </a:p>
        </p:txBody>
      </p:sp>
    </p:spTree>
    <p:extLst>
      <p:ext uri="{BB962C8B-B14F-4D97-AF65-F5344CB8AC3E}">
        <p14:creationId xmlns:p14="http://schemas.microsoft.com/office/powerpoint/2010/main" val="1729302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3F3FBC-CDAE-4077-888F-13FFDA59E2D9}" type="datetimeFigureOut">
              <a:rPr lang="en-US" smtClean="0"/>
              <a:t>11/2/2016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B44D73-11F0-4BB5-864B-4943A1EB22E3}" type="slidenum">
              <a:rPr lang="en-US" smtClean="0"/>
              <a:t>‹#›</a:t>
            </a:fld>
            <a:endParaRPr lang="en-US"/>
          </a:p>
        </p:txBody>
      </p:sp>
    </p:spTree>
    <p:extLst>
      <p:ext uri="{BB962C8B-B14F-4D97-AF65-F5344CB8AC3E}">
        <p14:creationId xmlns:p14="http://schemas.microsoft.com/office/powerpoint/2010/main" val="11621827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t-EE" dirty="0"/>
              <a:t>Kollokatsioonide moodustamine	</a:t>
            </a:r>
          </a:p>
        </p:txBody>
      </p:sp>
      <p:sp>
        <p:nvSpPr>
          <p:cNvPr id="3" name="Subtitle 2"/>
          <p:cNvSpPr>
            <a:spLocks noGrp="1"/>
          </p:cNvSpPr>
          <p:nvPr>
            <p:ph type="subTitle" idx="1"/>
          </p:nvPr>
        </p:nvSpPr>
        <p:spPr/>
        <p:txBody>
          <a:bodyPr/>
          <a:lstStyle/>
          <a:p>
            <a:r>
              <a:rPr lang="et-EE" dirty="0"/>
              <a:t>Korpuslingvistika 2016</a:t>
            </a:r>
          </a:p>
          <a:p>
            <a:r>
              <a:rPr lang="et-EE" dirty="0"/>
              <a:t>Kristel Uiboaed</a:t>
            </a:r>
          </a:p>
        </p:txBody>
      </p:sp>
    </p:spTree>
    <p:extLst>
      <p:ext uri="{BB962C8B-B14F-4D97-AF65-F5344CB8AC3E}">
        <p14:creationId xmlns:p14="http://schemas.microsoft.com/office/powerpoint/2010/main" val="1723132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9034" y="169136"/>
            <a:ext cx="1512168" cy="5747727"/>
          </a:xfrm>
          <a:prstGeom prst="rect">
            <a:avLst/>
          </a:prstGeom>
          <a:noFill/>
          <a:ln w="25400">
            <a:solidFill>
              <a:schemeClr val="tx1"/>
            </a:solidFill>
          </a:ln>
        </p:spPr>
        <p:txBody>
          <a:bodyPr wrap="square" rtlCol="0">
            <a:spAutoFit/>
          </a:bodyPr>
          <a:lstStyle/>
          <a:p>
            <a:r>
              <a:rPr lang="en-US" sz="1050" dirty="0" err="1"/>
              <a:t>Samal</a:t>
            </a:r>
            <a:endParaRPr lang="et-EE" sz="1050" dirty="0"/>
          </a:p>
          <a:p>
            <a:r>
              <a:rPr lang="en-US" sz="1050" dirty="0"/>
              <a:t>,</a:t>
            </a:r>
          </a:p>
          <a:p>
            <a:r>
              <a:rPr lang="en-US" sz="1050" dirty="0" err="1"/>
              <a:t>kirjalikul</a:t>
            </a:r>
            <a:endParaRPr lang="en-US" sz="1050" dirty="0"/>
          </a:p>
          <a:p>
            <a:r>
              <a:rPr lang="en-US" sz="1050" dirty="0" err="1"/>
              <a:t>viisil</a:t>
            </a:r>
            <a:endParaRPr lang="en-US" sz="1050" dirty="0"/>
          </a:p>
          <a:p>
            <a:r>
              <a:rPr lang="en-US" sz="1050" dirty="0"/>
              <a:t>,</a:t>
            </a:r>
          </a:p>
          <a:p>
            <a:r>
              <a:rPr lang="en-US" sz="1050" b="1" dirty="0" err="1">
                <a:solidFill>
                  <a:schemeClr val="accent4"/>
                </a:solidFill>
              </a:rPr>
              <a:t>näeb</a:t>
            </a:r>
            <a:endParaRPr lang="en-US" sz="1050" b="1" dirty="0">
              <a:solidFill>
                <a:schemeClr val="accent4"/>
              </a:solidFill>
            </a:endParaRPr>
          </a:p>
          <a:p>
            <a:r>
              <a:rPr lang="en-US" sz="1050" dirty="0" err="1"/>
              <a:t>seadus</a:t>
            </a:r>
            <a:endParaRPr lang="en-US" sz="1050" dirty="0"/>
          </a:p>
          <a:p>
            <a:r>
              <a:rPr lang="en-US" sz="1050" dirty="0" err="1"/>
              <a:t>ette</a:t>
            </a:r>
            <a:endParaRPr lang="en-US" sz="1050" dirty="0"/>
          </a:p>
          <a:p>
            <a:r>
              <a:rPr lang="en-US" sz="1050" dirty="0" err="1"/>
              <a:t>ka</a:t>
            </a:r>
            <a:endParaRPr lang="en-US" sz="1050" dirty="0"/>
          </a:p>
          <a:p>
            <a:r>
              <a:rPr lang="en-US" sz="1050" dirty="0" err="1"/>
              <a:t>töölepingu</a:t>
            </a:r>
            <a:endParaRPr lang="en-US" sz="1050" dirty="0"/>
          </a:p>
          <a:p>
            <a:r>
              <a:rPr lang="en-US" sz="1050" dirty="0" err="1"/>
              <a:t>muutmise</a:t>
            </a:r>
            <a:endParaRPr lang="en-US" sz="1050" dirty="0"/>
          </a:p>
          <a:p>
            <a:r>
              <a:rPr lang="en-US" sz="1050" dirty="0"/>
              <a:t>.</a:t>
            </a:r>
          </a:p>
          <a:p>
            <a:r>
              <a:rPr lang="en-US" sz="1050" dirty="0" err="1"/>
              <a:t>Olenemata</a:t>
            </a:r>
            <a:endParaRPr lang="en-US" sz="1050" dirty="0"/>
          </a:p>
          <a:p>
            <a:r>
              <a:rPr lang="en-US" sz="1050" dirty="0" err="1"/>
              <a:t>sellest</a:t>
            </a:r>
            <a:endParaRPr lang="en-US" sz="1050" dirty="0"/>
          </a:p>
          <a:p>
            <a:r>
              <a:rPr lang="en-US" sz="1050" dirty="0"/>
              <a:t>,</a:t>
            </a:r>
          </a:p>
          <a:p>
            <a:r>
              <a:rPr lang="en-US" sz="1050" dirty="0" err="1"/>
              <a:t>kas</a:t>
            </a:r>
            <a:endParaRPr lang="en-US" sz="1050" dirty="0"/>
          </a:p>
          <a:p>
            <a:r>
              <a:rPr lang="en-US" sz="1050" dirty="0" err="1"/>
              <a:t>organisatsioonis</a:t>
            </a:r>
            <a:endParaRPr lang="en-US" sz="1050" dirty="0"/>
          </a:p>
          <a:p>
            <a:r>
              <a:rPr lang="en-US" sz="1050" dirty="0"/>
              <a:t>on</a:t>
            </a:r>
          </a:p>
          <a:p>
            <a:r>
              <a:rPr lang="en-US" sz="1050" dirty="0" err="1"/>
              <a:t>ka</a:t>
            </a:r>
            <a:endParaRPr lang="en-US" sz="1050" dirty="0"/>
          </a:p>
          <a:p>
            <a:r>
              <a:rPr lang="en-US" sz="1050" dirty="0" err="1"/>
              <a:t>enne</a:t>
            </a:r>
            <a:endParaRPr lang="en-US" sz="1050" dirty="0"/>
          </a:p>
          <a:p>
            <a:r>
              <a:rPr lang="en-US" sz="1050" dirty="0" err="1"/>
              <a:t>muudatusi</a:t>
            </a:r>
            <a:endParaRPr lang="en-US" sz="1050" dirty="0"/>
          </a:p>
          <a:p>
            <a:r>
              <a:rPr lang="en-US" sz="1050" dirty="0" err="1"/>
              <a:t>olnud</a:t>
            </a:r>
            <a:endParaRPr lang="en-US" sz="1050" dirty="0"/>
          </a:p>
          <a:p>
            <a:r>
              <a:rPr lang="en-US" sz="1050" dirty="0"/>
              <a:t>,</a:t>
            </a:r>
          </a:p>
          <a:p>
            <a:r>
              <a:rPr lang="en-US" sz="1050" dirty="0" err="1"/>
              <a:t>ei</a:t>
            </a:r>
            <a:endParaRPr lang="en-US" sz="1050" dirty="0"/>
          </a:p>
          <a:p>
            <a:r>
              <a:rPr lang="en-US" sz="1050" dirty="0"/>
              <a:t>ole</a:t>
            </a:r>
          </a:p>
          <a:p>
            <a:r>
              <a:rPr lang="en-US" sz="1050" dirty="0" err="1"/>
              <a:t>haruldased</a:t>
            </a:r>
            <a:endParaRPr lang="en-US" sz="1050" dirty="0"/>
          </a:p>
          <a:p>
            <a:r>
              <a:rPr lang="en-US" sz="1050" dirty="0" err="1"/>
              <a:t>juhud</a:t>
            </a:r>
            <a:endParaRPr lang="en-US" sz="1050" dirty="0"/>
          </a:p>
          <a:p>
            <a:r>
              <a:rPr lang="en-US" sz="1050" dirty="0"/>
              <a:t>,</a:t>
            </a:r>
          </a:p>
          <a:p>
            <a:r>
              <a:rPr lang="en-US" sz="1050" dirty="0" err="1"/>
              <a:t>kus</a:t>
            </a:r>
            <a:endParaRPr lang="en-US" sz="1050" dirty="0"/>
          </a:p>
          <a:p>
            <a:r>
              <a:rPr lang="en-US" sz="1050" b="1" dirty="0" err="1">
                <a:solidFill>
                  <a:schemeClr val="accent4"/>
                </a:solidFill>
              </a:rPr>
              <a:t>astutakse</a:t>
            </a:r>
            <a:endParaRPr lang="en-US" sz="1050" b="1" dirty="0">
              <a:solidFill>
                <a:schemeClr val="accent4"/>
              </a:solidFill>
            </a:endParaRPr>
          </a:p>
          <a:p>
            <a:r>
              <a:rPr lang="en-US" sz="1050" dirty="0" err="1"/>
              <a:t>mitu</a:t>
            </a:r>
            <a:endParaRPr lang="en-US" sz="1050" dirty="0"/>
          </a:p>
          <a:p>
            <a:r>
              <a:rPr lang="en-US" sz="1050" dirty="0" err="1"/>
              <a:t>korda</a:t>
            </a:r>
            <a:endParaRPr lang="en-US" sz="1050" dirty="0"/>
          </a:p>
          <a:p>
            <a:r>
              <a:rPr lang="en-US" sz="1050" dirty="0" err="1"/>
              <a:t>samasse</a:t>
            </a:r>
            <a:endParaRPr lang="en-US" sz="1050" dirty="0"/>
          </a:p>
          <a:p>
            <a:r>
              <a:rPr lang="en-US" sz="1050" dirty="0" err="1"/>
              <a:t>ämbrisse</a:t>
            </a:r>
            <a:endParaRPr lang="en-US" sz="1050" dirty="0"/>
          </a:p>
          <a:p>
            <a:r>
              <a:rPr lang="en-US" sz="1050" dirty="0"/>
              <a:t>.</a:t>
            </a:r>
          </a:p>
        </p:txBody>
      </p:sp>
      <p:sp>
        <p:nvSpPr>
          <p:cNvPr id="4" name="TextBox 3"/>
          <p:cNvSpPr txBox="1"/>
          <p:nvPr/>
        </p:nvSpPr>
        <p:spPr>
          <a:xfrm>
            <a:off x="2253356" y="169136"/>
            <a:ext cx="1440160" cy="5324535"/>
          </a:xfrm>
          <a:prstGeom prst="rect">
            <a:avLst/>
          </a:prstGeom>
          <a:noFill/>
          <a:ln w="25400">
            <a:solidFill>
              <a:schemeClr val="tx1"/>
            </a:solidFill>
          </a:ln>
        </p:spPr>
        <p:txBody>
          <a:bodyPr wrap="square" rtlCol="0">
            <a:spAutoFit/>
          </a:bodyPr>
          <a:lstStyle/>
          <a:p>
            <a:r>
              <a:rPr lang="en-US" sz="1000" dirty="0"/>
              <a:t>,</a:t>
            </a:r>
          </a:p>
          <a:p>
            <a:r>
              <a:rPr lang="en-US" sz="1000" dirty="0" err="1"/>
              <a:t>kirjalikul</a:t>
            </a:r>
            <a:endParaRPr lang="en-US" sz="1000" dirty="0"/>
          </a:p>
          <a:p>
            <a:r>
              <a:rPr lang="en-US" sz="1000" dirty="0" err="1"/>
              <a:t>viisil</a:t>
            </a:r>
            <a:endParaRPr lang="en-US" sz="1000" dirty="0"/>
          </a:p>
          <a:p>
            <a:r>
              <a:rPr lang="en-US" sz="1000" dirty="0"/>
              <a:t>,</a:t>
            </a:r>
          </a:p>
          <a:p>
            <a:r>
              <a:rPr lang="en-US" sz="1000" dirty="0" err="1"/>
              <a:t>näeb</a:t>
            </a:r>
            <a:endParaRPr lang="en-US" sz="1000" dirty="0"/>
          </a:p>
          <a:p>
            <a:r>
              <a:rPr lang="en-US" sz="1000" dirty="0" err="1"/>
              <a:t>seadus</a:t>
            </a:r>
            <a:endParaRPr lang="en-US" sz="1000" dirty="0"/>
          </a:p>
          <a:p>
            <a:r>
              <a:rPr lang="en-US" sz="1000" dirty="0" err="1"/>
              <a:t>ette</a:t>
            </a:r>
            <a:endParaRPr lang="en-US" sz="1000" dirty="0"/>
          </a:p>
          <a:p>
            <a:r>
              <a:rPr lang="en-US" sz="1000" dirty="0" err="1"/>
              <a:t>ka</a:t>
            </a:r>
            <a:endParaRPr lang="en-US" sz="1000" dirty="0"/>
          </a:p>
          <a:p>
            <a:r>
              <a:rPr lang="en-US" sz="1000" dirty="0" err="1"/>
              <a:t>töölepingu</a:t>
            </a:r>
            <a:endParaRPr lang="en-US" sz="1000" dirty="0"/>
          </a:p>
          <a:p>
            <a:r>
              <a:rPr lang="en-US" sz="1000" dirty="0" err="1"/>
              <a:t>muutmise</a:t>
            </a:r>
            <a:endParaRPr lang="en-US" sz="1000" dirty="0"/>
          </a:p>
          <a:p>
            <a:r>
              <a:rPr lang="en-US" sz="1000" dirty="0"/>
              <a:t>.</a:t>
            </a:r>
          </a:p>
          <a:p>
            <a:r>
              <a:rPr lang="en-US" sz="1000" dirty="0" err="1"/>
              <a:t>Olenemata</a:t>
            </a:r>
            <a:endParaRPr lang="en-US" sz="1000" dirty="0"/>
          </a:p>
          <a:p>
            <a:r>
              <a:rPr lang="en-US" sz="1000" dirty="0" err="1"/>
              <a:t>sellest</a:t>
            </a:r>
            <a:endParaRPr lang="en-US" sz="1000" dirty="0"/>
          </a:p>
          <a:p>
            <a:r>
              <a:rPr lang="en-US" sz="1000" dirty="0"/>
              <a:t>,</a:t>
            </a:r>
          </a:p>
          <a:p>
            <a:r>
              <a:rPr lang="en-US" sz="1000" dirty="0" err="1"/>
              <a:t>kas</a:t>
            </a:r>
            <a:endParaRPr lang="en-US" sz="1000" dirty="0"/>
          </a:p>
          <a:p>
            <a:r>
              <a:rPr lang="en-US" sz="1000" dirty="0" err="1"/>
              <a:t>organisatsioonis</a:t>
            </a:r>
            <a:endParaRPr lang="en-US" sz="1000" dirty="0"/>
          </a:p>
          <a:p>
            <a:r>
              <a:rPr lang="en-US" sz="1000" dirty="0"/>
              <a:t>on</a:t>
            </a:r>
          </a:p>
          <a:p>
            <a:r>
              <a:rPr lang="en-US" sz="1000" dirty="0" err="1"/>
              <a:t>ka</a:t>
            </a:r>
            <a:endParaRPr lang="en-US" sz="1000" dirty="0"/>
          </a:p>
          <a:p>
            <a:r>
              <a:rPr lang="en-US" sz="1000" dirty="0" err="1"/>
              <a:t>enne</a:t>
            </a:r>
            <a:endParaRPr lang="en-US" sz="1000" dirty="0"/>
          </a:p>
          <a:p>
            <a:r>
              <a:rPr lang="en-US" sz="1000" dirty="0" err="1"/>
              <a:t>muudatusi</a:t>
            </a:r>
            <a:endParaRPr lang="en-US" sz="1000" dirty="0"/>
          </a:p>
          <a:p>
            <a:r>
              <a:rPr lang="en-US" sz="1000" dirty="0" err="1"/>
              <a:t>olnud</a:t>
            </a:r>
            <a:endParaRPr lang="en-US" sz="1000" dirty="0"/>
          </a:p>
          <a:p>
            <a:r>
              <a:rPr lang="en-US" sz="1000" dirty="0"/>
              <a:t>,</a:t>
            </a:r>
          </a:p>
          <a:p>
            <a:r>
              <a:rPr lang="en-US" sz="1000" dirty="0" err="1"/>
              <a:t>ei</a:t>
            </a:r>
            <a:endParaRPr lang="en-US" sz="1000" dirty="0"/>
          </a:p>
          <a:p>
            <a:r>
              <a:rPr lang="en-US" sz="1000" dirty="0"/>
              <a:t>ole</a:t>
            </a:r>
          </a:p>
          <a:p>
            <a:r>
              <a:rPr lang="en-US" sz="1000" dirty="0" err="1"/>
              <a:t>haruldased</a:t>
            </a:r>
            <a:endParaRPr lang="en-US" sz="1000" dirty="0"/>
          </a:p>
          <a:p>
            <a:r>
              <a:rPr lang="en-US" sz="1000" dirty="0" err="1"/>
              <a:t>juhud</a:t>
            </a:r>
            <a:endParaRPr lang="en-US" sz="1000" dirty="0"/>
          </a:p>
          <a:p>
            <a:r>
              <a:rPr lang="en-US" sz="1000" dirty="0"/>
              <a:t>,</a:t>
            </a:r>
          </a:p>
          <a:p>
            <a:r>
              <a:rPr lang="en-US" sz="1000" dirty="0" err="1"/>
              <a:t>kus</a:t>
            </a:r>
            <a:endParaRPr lang="en-US" sz="1000" dirty="0"/>
          </a:p>
          <a:p>
            <a:r>
              <a:rPr lang="en-US" sz="1000" dirty="0" err="1"/>
              <a:t>astutakse</a:t>
            </a:r>
            <a:endParaRPr lang="en-US" sz="1000" dirty="0"/>
          </a:p>
          <a:p>
            <a:r>
              <a:rPr lang="en-US" sz="1000" dirty="0" err="1"/>
              <a:t>mitu</a:t>
            </a:r>
            <a:endParaRPr lang="en-US" sz="1000" dirty="0"/>
          </a:p>
          <a:p>
            <a:r>
              <a:rPr lang="en-US" sz="1000" dirty="0" err="1"/>
              <a:t>korda</a:t>
            </a:r>
            <a:endParaRPr lang="en-US" sz="1000" dirty="0"/>
          </a:p>
          <a:p>
            <a:r>
              <a:rPr lang="en-US" sz="1000" dirty="0" err="1"/>
              <a:t>samasse</a:t>
            </a:r>
            <a:endParaRPr lang="en-US" sz="1000" dirty="0"/>
          </a:p>
          <a:p>
            <a:r>
              <a:rPr lang="en-US" sz="1000" dirty="0" err="1"/>
              <a:t>ämbrisse</a:t>
            </a:r>
            <a:endParaRPr lang="en-US" sz="1000" dirty="0"/>
          </a:p>
          <a:p>
            <a:r>
              <a:rPr lang="en-US" sz="1000" dirty="0"/>
              <a:t>.</a:t>
            </a:r>
          </a:p>
        </p:txBody>
      </p:sp>
      <p:sp>
        <p:nvSpPr>
          <p:cNvPr id="5" name="TextBox 4"/>
          <p:cNvSpPr txBox="1"/>
          <p:nvPr/>
        </p:nvSpPr>
        <p:spPr>
          <a:xfrm>
            <a:off x="4112145" y="180110"/>
            <a:ext cx="1440160" cy="5170646"/>
          </a:xfrm>
          <a:prstGeom prst="rect">
            <a:avLst/>
          </a:prstGeom>
          <a:noFill/>
          <a:ln w="25400">
            <a:solidFill>
              <a:schemeClr val="tx1"/>
            </a:solidFill>
          </a:ln>
        </p:spPr>
        <p:txBody>
          <a:bodyPr wrap="square" rtlCol="0">
            <a:spAutoFit/>
          </a:bodyPr>
          <a:lstStyle/>
          <a:p>
            <a:r>
              <a:rPr lang="en-US" sz="1000" dirty="0" err="1"/>
              <a:t>kirjalikul</a:t>
            </a:r>
            <a:endParaRPr lang="en-US" sz="1000" dirty="0"/>
          </a:p>
          <a:p>
            <a:r>
              <a:rPr lang="en-US" sz="1000" dirty="0" err="1"/>
              <a:t>viisil</a:t>
            </a:r>
            <a:endParaRPr lang="en-US" sz="1000" dirty="0"/>
          </a:p>
          <a:p>
            <a:r>
              <a:rPr lang="en-US" sz="1000" dirty="0"/>
              <a:t>,</a:t>
            </a:r>
          </a:p>
          <a:p>
            <a:r>
              <a:rPr lang="en-US" sz="1000" dirty="0" err="1"/>
              <a:t>näeb</a:t>
            </a:r>
            <a:endParaRPr lang="en-US" sz="1000" dirty="0"/>
          </a:p>
          <a:p>
            <a:r>
              <a:rPr lang="en-US" sz="1000" dirty="0" err="1"/>
              <a:t>seadus</a:t>
            </a:r>
            <a:endParaRPr lang="en-US" sz="1000" dirty="0"/>
          </a:p>
          <a:p>
            <a:r>
              <a:rPr lang="en-US" sz="1000" b="1" dirty="0" err="1">
                <a:solidFill>
                  <a:schemeClr val="accent4"/>
                </a:solidFill>
              </a:rPr>
              <a:t>ette</a:t>
            </a:r>
            <a:endParaRPr lang="en-US" sz="1000" b="1" dirty="0">
              <a:solidFill>
                <a:schemeClr val="accent4"/>
              </a:solidFill>
            </a:endParaRPr>
          </a:p>
          <a:p>
            <a:r>
              <a:rPr lang="en-US" sz="1000" dirty="0" err="1"/>
              <a:t>ka</a:t>
            </a:r>
            <a:endParaRPr lang="en-US" sz="1000" dirty="0"/>
          </a:p>
          <a:p>
            <a:r>
              <a:rPr lang="en-US" sz="1000" dirty="0" err="1"/>
              <a:t>töölepingu</a:t>
            </a:r>
            <a:endParaRPr lang="en-US" sz="1000" dirty="0"/>
          </a:p>
          <a:p>
            <a:r>
              <a:rPr lang="en-US" sz="1000" dirty="0" err="1"/>
              <a:t>muutmise</a:t>
            </a:r>
            <a:endParaRPr lang="en-US" sz="1000" dirty="0"/>
          </a:p>
          <a:p>
            <a:r>
              <a:rPr lang="en-US" sz="1000" dirty="0"/>
              <a:t>.</a:t>
            </a:r>
          </a:p>
          <a:p>
            <a:r>
              <a:rPr lang="en-US" sz="1000" dirty="0" err="1"/>
              <a:t>Olenemata</a:t>
            </a:r>
            <a:endParaRPr lang="en-US" sz="1000" dirty="0"/>
          </a:p>
          <a:p>
            <a:r>
              <a:rPr lang="en-US" sz="1000" dirty="0" err="1"/>
              <a:t>sellest</a:t>
            </a:r>
            <a:endParaRPr lang="en-US" sz="1000" dirty="0"/>
          </a:p>
          <a:p>
            <a:r>
              <a:rPr lang="en-US" sz="1000" dirty="0"/>
              <a:t>,</a:t>
            </a:r>
          </a:p>
          <a:p>
            <a:r>
              <a:rPr lang="en-US" sz="1000" dirty="0" err="1"/>
              <a:t>kas</a:t>
            </a:r>
            <a:endParaRPr lang="en-US" sz="1000" dirty="0"/>
          </a:p>
          <a:p>
            <a:r>
              <a:rPr lang="en-US" sz="1000" dirty="0" err="1"/>
              <a:t>organisatsioonis</a:t>
            </a:r>
            <a:endParaRPr lang="en-US" sz="1000" dirty="0"/>
          </a:p>
          <a:p>
            <a:r>
              <a:rPr lang="en-US" sz="1000" dirty="0"/>
              <a:t>on</a:t>
            </a:r>
          </a:p>
          <a:p>
            <a:r>
              <a:rPr lang="en-US" sz="1000" dirty="0" err="1"/>
              <a:t>ka</a:t>
            </a:r>
            <a:endParaRPr lang="en-US" sz="1000" dirty="0"/>
          </a:p>
          <a:p>
            <a:r>
              <a:rPr lang="en-US" sz="1000" dirty="0" err="1"/>
              <a:t>enne</a:t>
            </a:r>
            <a:endParaRPr lang="en-US" sz="1000" dirty="0"/>
          </a:p>
          <a:p>
            <a:r>
              <a:rPr lang="en-US" sz="1000" dirty="0" err="1"/>
              <a:t>muudatusi</a:t>
            </a:r>
            <a:endParaRPr lang="en-US" sz="1000" dirty="0"/>
          </a:p>
          <a:p>
            <a:r>
              <a:rPr lang="en-US" sz="1000" dirty="0" err="1"/>
              <a:t>olnud</a:t>
            </a:r>
            <a:endParaRPr lang="en-US" sz="1000" dirty="0"/>
          </a:p>
          <a:p>
            <a:r>
              <a:rPr lang="en-US" sz="1000" dirty="0"/>
              <a:t>,</a:t>
            </a:r>
          </a:p>
          <a:p>
            <a:r>
              <a:rPr lang="en-US" sz="1000" dirty="0" err="1"/>
              <a:t>ei</a:t>
            </a:r>
            <a:endParaRPr lang="en-US" sz="1000" dirty="0"/>
          </a:p>
          <a:p>
            <a:r>
              <a:rPr lang="en-US" sz="1000" dirty="0"/>
              <a:t>ole</a:t>
            </a:r>
          </a:p>
          <a:p>
            <a:r>
              <a:rPr lang="en-US" sz="1000" dirty="0" err="1"/>
              <a:t>haruldased</a:t>
            </a:r>
            <a:endParaRPr lang="en-US" sz="1000" dirty="0"/>
          </a:p>
          <a:p>
            <a:r>
              <a:rPr lang="en-US" sz="1000" dirty="0" err="1"/>
              <a:t>juhud</a:t>
            </a:r>
            <a:endParaRPr lang="en-US" sz="1000" dirty="0"/>
          </a:p>
          <a:p>
            <a:r>
              <a:rPr lang="en-US" sz="1000" dirty="0"/>
              <a:t>,</a:t>
            </a:r>
          </a:p>
          <a:p>
            <a:r>
              <a:rPr lang="en-US" sz="1000" dirty="0" err="1"/>
              <a:t>kus</a:t>
            </a:r>
            <a:endParaRPr lang="en-US" sz="1000" dirty="0"/>
          </a:p>
          <a:p>
            <a:r>
              <a:rPr lang="en-US" sz="1000" dirty="0" err="1"/>
              <a:t>astutakse</a:t>
            </a:r>
            <a:endParaRPr lang="en-US" sz="1000" dirty="0"/>
          </a:p>
          <a:p>
            <a:r>
              <a:rPr lang="en-US" sz="1000" dirty="0" err="1"/>
              <a:t>mitu</a:t>
            </a:r>
            <a:endParaRPr lang="en-US" sz="1000" dirty="0"/>
          </a:p>
          <a:p>
            <a:r>
              <a:rPr lang="en-US" sz="1000" dirty="0" err="1"/>
              <a:t>korda</a:t>
            </a:r>
            <a:endParaRPr lang="en-US" sz="1000" dirty="0"/>
          </a:p>
          <a:p>
            <a:r>
              <a:rPr lang="en-US" sz="1000" dirty="0" err="1"/>
              <a:t>samasse</a:t>
            </a:r>
            <a:endParaRPr lang="en-US" sz="1000" dirty="0"/>
          </a:p>
          <a:p>
            <a:r>
              <a:rPr lang="en-US" sz="1000" dirty="0" err="1"/>
              <a:t>ämbrisse</a:t>
            </a:r>
            <a:endParaRPr lang="en-US" sz="1000" dirty="0"/>
          </a:p>
          <a:p>
            <a:r>
              <a:rPr lang="en-US" sz="1000" dirty="0"/>
              <a:t>.</a:t>
            </a:r>
          </a:p>
        </p:txBody>
      </p:sp>
      <p:sp>
        <p:nvSpPr>
          <p:cNvPr id="6" name="TextBox 5"/>
          <p:cNvSpPr txBox="1"/>
          <p:nvPr/>
        </p:nvSpPr>
        <p:spPr>
          <a:xfrm>
            <a:off x="5764348" y="180110"/>
            <a:ext cx="1440160" cy="5016758"/>
          </a:xfrm>
          <a:prstGeom prst="rect">
            <a:avLst/>
          </a:prstGeom>
          <a:noFill/>
          <a:ln w="25400">
            <a:solidFill>
              <a:schemeClr val="tx1"/>
            </a:solidFill>
          </a:ln>
        </p:spPr>
        <p:txBody>
          <a:bodyPr wrap="square" rtlCol="0">
            <a:spAutoFit/>
          </a:bodyPr>
          <a:lstStyle/>
          <a:p>
            <a:r>
              <a:rPr lang="en-US" sz="1000" dirty="0" err="1"/>
              <a:t>viisil</a:t>
            </a:r>
            <a:endParaRPr lang="en-US" sz="1000" dirty="0"/>
          </a:p>
          <a:p>
            <a:r>
              <a:rPr lang="en-US" sz="1000" dirty="0"/>
              <a:t>,</a:t>
            </a:r>
          </a:p>
          <a:p>
            <a:r>
              <a:rPr lang="en-US" sz="1000" dirty="0" err="1"/>
              <a:t>näeb</a:t>
            </a:r>
            <a:endParaRPr lang="en-US" sz="1000" dirty="0"/>
          </a:p>
          <a:p>
            <a:r>
              <a:rPr lang="en-US" sz="1000" dirty="0" err="1"/>
              <a:t>seadus</a:t>
            </a:r>
            <a:endParaRPr lang="en-US" sz="1000" dirty="0"/>
          </a:p>
          <a:p>
            <a:r>
              <a:rPr lang="en-US" sz="1000" dirty="0" err="1"/>
              <a:t>ette</a:t>
            </a:r>
            <a:endParaRPr lang="en-US" sz="1000" dirty="0"/>
          </a:p>
          <a:p>
            <a:r>
              <a:rPr lang="en-US" sz="1000" dirty="0" err="1"/>
              <a:t>ka</a:t>
            </a:r>
            <a:endParaRPr lang="en-US" sz="1000" dirty="0"/>
          </a:p>
          <a:p>
            <a:r>
              <a:rPr lang="en-US" sz="1000" dirty="0" err="1"/>
              <a:t>töölepingu</a:t>
            </a:r>
            <a:endParaRPr lang="en-US" sz="1000" dirty="0"/>
          </a:p>
          <a:p>
            <a:r>
              <a:rPr lang="en-US" sz="1000" dirty="0" err="1"/>
              <a:t>muutmise</a:t>
            </a:r>
            <a:endParaRPr lang="en-US" sz="1000" dirty="0"/>
          </a:p>
          <a:p>
            <a:r>
              <a:rPr lang="en-US" sz="1000" dirty="0"/>
              <a:t>.</a:t>
            </a:r>
          </a:p>
          <a:p>
            <a:r>
              <a:rPr lang="en-US" sz="1000" dirty="0" err="1"/>
              <a:t>Olenemata</a:t>
            </a:r>
            <a:endParaRPr lang="en-US" sz="1000" dirty="0"/>
          </a:p>
          <a:p>
            <a:r>
              <a:rPr lang="en-US" sz="1000" dirty="0" err="1"/>
              <a:t>sellest</a:t>
            </a:r>
            <a:endParaRPr lang="en-US" sz="1000" dirty="0"/>
          </a:p>
          <a:p>
            <a:r>
              <a:rPr lang="en-US" sz="1000" dirty="0"/>
              <a:t>,</a:t>
            </a:r>
          </a:p>
          <a:p>
            <a:r>
              <a:rPr lang="en-US" sz="1000" dirty="0" err="1"/>
              <a:t>kas</a:t>
            </a:r>
            <a:endParaRPr lang="en-US" sz="1000" dirty="0"/>
          </a:p>
          <a:p>
            <a:r>
              <a:rPr lang="en-US" sz="1000" dirty="0" err="1"/>
              <a:t>organisatsioonis</a:t>
            </a:r>
            <a:endParaRPr lang="en-US" sz="1000" dirty="0"/>
          </a:p>
          <a:p>
            <a:r>
              <a:rPr lang="en-US" sz="1000" dirty="0"/>
              <a:t>on</a:t>
            </a:r>
          </a:p>
          <a:p>
            <a:r>
              <a:rPr lang="en-US" sz="1000" dirty="0" err="1"/>
              <a:t>ka</a:t>
            </a:r>
            <a:endParaRPr lang="en-US" sz="1000" dirty="0"/>
          </a:p>
          <a:p>
            <a:r>
              <a:rPr lang="en-US" sz="1000" dirty="0" err="1"/>
              <a:t>enne</a:t>
            </a:r>
            <a:endParaRPr lang="en-US" sz="1000" dirty="0"/>
          </a:p>
          <a:p>
            <a:r>
              <a:rPr lang="en-US" sz="1000" dirty="0" err="1"/>
              <a:t>muudatusi</a:t>
            </a:r>
            <a:endParaRPr lang="en-US" sz="1000" dirty="0"/>
          </a:p>
          <a:p>
            <a:r>
              <a:rPr lang="en-US" sz="1000" dirty="0" err="1"/>
              <a:t>olnud</a:t>
            </a:r>
            <a:endParaRPr lang="en-US" sz="1000" dirty="0"/>
          </a:p>
          <a:p>
            <a:r>
              <a:rPr lang="en-US" sz="1000" dirty="0"/>
              <a:t>,</a:t>
            </a:r>
          </a:p>
          <a:p>
            <a:r>
              <a:rPr lang="en-US" sz="1000" dirty="0" err="1"/>
              <a:t>ei</a:t>
            </a:r>
            <a:endParaRPr lang="en-US" sz="1000" dirty="0"/>
          </a:p>
          <a:p>
            <a:r>
              <a:rPr lang="en-US" sz="1000" dirty="0"/>
              <a:t>ole</a:t>
            </a:r>
          </a:p>
          <a:p>
            <a:r>
              <a:rPr lang="en-US" sz="1000" dirty="0" err="1"/>
              <a:t>haruldased</a:t>
            </a:r>
            <a:endParaRPr lang="en-US" sz="1000" dirty="0"/>
          </a:p>
          <a:p>
            <a:r>
              <a:rPr lang="en-US" sz="1000" dirty="0" err="1"/>
              <a:t>juhud</a:t>
            </a:r>
            <a:endParaRPr lang="en-US" sz="1000" dirty="0"/>
          </a:p>
          <a:p>
            <a:r>
              <a:rPr lang="en-US" sz="1000" dirty="0"/>
              <a:t>,</a:t>
            </a:r>
          </a:p>
          <a:p>
            <a:r>
              <a:rPr lang="en-US" sz="1000" dirty="0" err="1"/>
              <a:t>kus</a:t>
            </a:r>
            <a:endParaRPr lang="en-US" sz="1000" dirty="0"/>
          </a:p>
          <a:p>
            <a:r>
              <a:rPr lang="en-US" sz="1000" dirty="0" err="1"/>
              <a:t>astutakse</a:t>
            </a:r>
            <a:endParaRPr lang="en-US" sz="1000" dirty="0"/>
          </a:p>
          <a:p>
            <a:r>
              <a:rPr lang="en-US" sz="1000" dirty="0" err="1"/>
              <a:t>mitu</a:t>
            </a:r>
            <a:endParaRPr lang="en-US" sz="1000" dirty="0"/>
          </a:p>
          <a:p>
            <a:r>
              <a:rPr lang="en-US" sz="1000" dirty="0" err="1"/>
              <a:t>korda</a:t>
            </a:r>
            <a:endParaRPr lang="en-US" sz="1000" dirty="0"/>
          </a:p>
          <a:p>
            <a:r>
              <a:rPr lang="en-US" sz="1000" dirty="0" err="1"/>
              <a:t>samasse</a:t>
            </a:r>
            <a:endParaRPr lang="en-US" sz="1000" dirty="0"/>
          </a:p>
          <a:p>
            <a:r>
              <a:rPr lang="en-US" sz="1000" dirty="0" err="1"/>
              <a:t>ämbrisse</a:t>
            </a:r>
            <a:endParaRPr lang="en-US" sz="1000" dirty="0"/>
          </a:p>
          <a:p>
            <a:r>
              <a:rPr lang="en-US" sz="1000" dirty="0"/>
              <a:t>.</a:t>
            </a:r>
          </a:p>
        </p:txBody>
      </p:sp>
      <p:sp>
        <p:nvSpPr>
          <p:cNvPr id="7" name="TextBox 6"/>
          <p:cNvSpPr txBox="1"/>
          <p:nvPr/>
        </p:nvSpPr>
        <p:spPr>
          <a:xfrm>
            <a:off x="7452320" y="180110"/>
            <a:ext cx="1440160" cy="4862870"/>
          </a:xfrm>
          <a:prstGeom prst="rect">
            <a:avLst/>
          </a:prstGeom>
          <a:noFill/>
          <a:ln w="25400">
            <a:solidFill>
              <a:schemeClr val="tx1"/>
            </a:solidFill>
          </a:ln>
        </p:spPr>
        <p:txBody>
          <a:bodyPr wrap="square" rtlCol="0">
            <a:spAutoFit/>
          </a:bodyPr>
          <a:lstStyle/>
          <a:p>
            <a:r>
              <a:rPr lang="en-US" sz="1000" dirty="0"/>
              <a:t>,</a:t>
            </a:r>
          </a:p>
          <a:p>
            <a:r>
              <a:rPr lang="en-US" sz="1000" dirty="0" err="1"/>
              <a:t>näeb</a:t>
            </a:r>
            <a:endParaRPr lang="en-US" sz="1000" dirty="0"/>
          </a:p>
          <a:p>
            <a:r>
              <a:rPr lang="en-US" sz="1000" dirty="0" err="1"/>
              <a:t>seadus</a:t>
            </a:r>
            <a:endParaRPr lang="en-US" sz="1000" dirty="0"/>
          </a:p>
          <a:p>
            <a:r>
              <a:rPr lang="en-US" sz="1000" dirty="0" err="1"/>
              <a:t>ette</a:t>
            </a:r>
            <a:endParaRPr lang="en-US" sz="1000" dirty="0"/>
          </a:p>
          <a:p>
            <a:r>
              <a:rPr lang="en-US" sz="1000" dirty="0" err="1"/>
              <a:t>ka</a:t>
            </a:r>
            <a:endParaRPr lang="en-US" sz="1000" dirty="0"/>
          </a:p>
          <a:p>
            <a:r>
              <a:rPr lang="en-US" sz="1000" dirty="0" err="1"/>
              <a:t>töölepingu</a:t>
            </a:r>
            <a:endParaRPr lang="en-US" sz="1000" dirty="0"/>
          </a:p>
          <a:p>
            <a:r>
              <a:rPr lang="en-US" sz="1000" dirty="0" err="1"/>
              <a:t>muutmise</a:t>
            </a:r>
            <a:endParaRPr lang="en-US" sz="1000" dirty="0"/>
          </a:p>
          <a:p>
            <a:r>
              <a:rPr lang="en-US" sz="1000" dirty="0"/>
              <a:t>.</a:t>
            </a:r>
          </a:p>
          <a:p>
            <a:r>
              <a:rPr lang="en-US" sz="1000" dirty="0" err="1"/>
              <a:t>Olenemata</a:t>
            </a:r>
            <a:endParaRPr lang="en-US" sz="1000" dirty="0"/>
          </a:p>
          <a:p>
            <a:r>
              <a:rPr lang="en-US" sz="1000" dirty="0" err="1"/>
              <a:t>sellest</a:t>
            </a:r>
            <a:endParaRPr lang="en-US" sz="1000" dirty="0"/>
          </a:p>
          <a:p>
            <a:r>
              <a:rPr lang="en-US" sz="1000" dirty="0"/>
              <a:t>,</a:t>
            </a:r>
          </a:p>
          <a:p>
            <a:r>
              <a:rPr lang="en-US" sz="1000" dirty="0" err="1"/>
              <a:t>kas</a:t>
            </a:r>
            <a:endParaRPr lang="en-US" sz="1000" dirty="0"/>
          </a:p>
          <a:p>
            <a:r>
              <a:rPr lang="en-US" sz="1000" dirty="0" err="1"/>
              <a:t>organisatsioonis</a:t>
            </a:r>
            <a:endParaRPr lang="en-US" sz="1000" dirty="0"/>
          </a:p>
          <a:p>
            <a:r>
              <a:rPr lang="en-US" sz="1000" dirty="0"/>
              <a:t>on</a:t>
            </a:r>
          </a:p>
          <a:p>
            <a:r>
              <a:rPr lang="en-US" sz="1000" dirty="0" err="1"/>
              <a:t>ka</a:t>
            </a:r>
            <a:endParaRPr lang="en-US" sz="1000" dirty="0"/>
          </a:p>
          <a:p>
            <a:r>
              <a:rPr lang="en-US" sz="1000" dirty="0" err="1"/>
              <a:t>enne</a:t>
            </a:r>
            <a:endParaRPr lang="en-US" sz="1000" dirty="0"/>
          </a:p>
          <a:p>
            <a:r>
              <a:rPr lang="en-US" sz="1000" dirty="0" err="1"/>
              <a:t>muudatusi</a:t>
            </a:r>
            <a:endParaRPr lang="en-US" sz="1000" dirty="0"/>
          </a:p>
          <a:p>
            <a:r>
              <a:rPr lang="en-US" sz="1000" dirty="0" err="1"/>
              <a:t>olnud</a:t>
            </a:r>
            <a:endParaRPr lang="en-US" sz="1000" dirty="0"/>
          </a:p>
          <a:p>
            <a:r>
              <a:rPr lang="en-US" sz="1000" dirty="0"/>
              <a:t>,</a:t>
            </a:r>
          </a:p>
          <a:p>
            <a:r>
              <a:rPr lang="en-US" sz="1000" dirty="0" err="1"/>
              <a:t>ei</a:t>
            </a:r>
            <a:endParaRPr lang="en-US" sz="1000" dirty="0"/>
          </a:p>
          <a:p>
            <a:r>
              <a:rPr lang="en-US" sz="1000" dirty="0"/>
              <a:t>ole</a:t>
            </a:r>
          </a:p>
          <a:p>
            <a:r>
              <a:rPr lang="en-US" sz="1000" dirty="0" err="1"/>
              <a:t>haruldased</a:t>
            </a:r>
            <a:endParaRPr lang="en-US" sz="1000" dirty="0"/>
          </a:p>
          <a:p>
            <a:r>
              <a:rPr lang="en-US" sz="1000" dirty="0" err="1"/>
              <a:t>juhud</a:t>
            </a:r>
            <a:endParaRPr lang="en-US" sz="1000" dirty="0"/>
          </a:p>
          <a:p>
            <a:r>
              <a:rPr lang="en-US" sz="1000" dirty="0"/>
              <a:t>,</a:t>
            </a:r>
          </a:p>
          <a:p>
            <a:r>
              <a:rPr lang="en-US" sz="1000" dirty="0" err="1"/>
              <a:t>kus</a:t>
            </a:r>
            <a:endParaRPr lang="en-US" sz="1000" dirty="0"/>
          </a:p>
          <a:p>
            <a:r>
              <a:rPr lang="en-US" sz="1000" dirty="0" err="1"/>
              <a:t>astutakse</a:t>
            </a:r>
            <a:endParaRPr lang="en-US" sz="1000" dirty="0"/>
          </a:p>
          <a:p>
            <a:r>
              <a:rPr lang="en-US" sz="1000" dirty="0" err="1"/>
              <a:t>mitu</a:t>
            </a:r>
            <a:endParaRPr lang="en-US" sz="1000" dirty="0"/>
          </a:p>
          <a:p>
            <a:r>
              <a:rPr lang="en-US" sz="1000" dirty="0" err="1"/>
              <a:t>korda</a:t>
            </a:r>
            <a:endParaRPr lang="en-US" sz="1000" dirty="0"/>
          </a:p>
          <a:p>
            <a:r>
              <a:rPr lang="en-US" sz="1000" dirty="0" err="1"/>
              <a:t>samasse</a:t>
            </a:r>
            <a:endParaRPr lang="en-US" sz="1000" dirty="0"/>
          </a:p>
          <a:p>
            <a:r>
              <a:rPr lang="en-US" sz="1000" b="1" dirty="0" err="1">
                <a:solidFill>
                  <a:schemeClr val="accent4"/>
                </a:solidFill>
              </a:rPr>
              <a:t>ämbrisse</a:t>
            </a:r>
            <a:endParaRPr lang="en-US" sz="1000" b="1" dirty="0">
              <a:solidFill>
                <a:schemeClr val="accent4"/>
              </a:solidFill>
            </a:endParaRPr>
          </a:p>
          <a:p>
            <a:r>
              <a:rPr lang="en-US" sz="1000" dirty="0"/>
              <a:t>.</a:t>
            </a:r>
          </a:p>
        </p:txBody>
      </p:sp>
      <p:sp>
        <p:nvSpPr>
          <p:cNvPr id="16" name="Arrow: Bent-Up 15"/>
          <p:cNvSpPr/>
          <p:nvPr/>
        </p:nvSpPr>
        <p:spPr>
          <a:xfrm>
            <a:off x="1872124" y="5493671"/>
            <a:ext cx="539636" cy="141288"/>
          </a:xfrm>
          <a:prstGeom prst="bentUpArrow">
            <a:avLst/>
          </a:prstGeom>
          <a:solidFill>
            <a:schemeClr val="accent4"/>
          </a:solidFill>
          <a:ln w="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t-EE"/>
          </a:p>
        </p:txBody>
      </p:sp>
      <p:sp>
        <p:nvSpPr>
          <p:cNvPr id="26" name="Arrow: Bent-Up 25"/>
          <p:cNvSpPr/>
          <p:nvPr/>
        </p:nvSpPr>
        <p:spPr>
          <a:xfrm>
            <a:off x="1879416" y="5567925"/>
            <a:ext cx="3340656" cy="158305"/>
          </a:xfrm>
          <a:prstGeom prst="bentUpArrow">
            <a:avLst/>
          </a:prstGeom>
          <a:solidFill>
            <a:schemeClr val="accent4"/>
          </a:solidFill>
          <a:ln w="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t-EE"/>
          </a:p>
        </p:txBody>
      </p:sp>
      <p:sp>
        <p:nvSpPr>
          <p:cNvPr id="27" name="Arrow: Bent-Up 26"/>
          <p:cNvSpPr/>
          <p:nvPr/>
        </p:nvSpPr>
        <p:spPr>
          <a:xfrm>
            <a:off x="1872124" y="5665884"/>
            <a:ext cx="4799030" cy="153021"/>
          </a:xfrm>
          <a:prstGeom prst="bentUpArrow">
            <a:avLst/>
          </a:prstGeom>
          <a:solidFill>
            <a:schemeClr val="accent4"/>
          </a:solidFill>
          <a:ln w="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t-EE"/>
          </a:p>
        </p:txBody>
      </p:sp>
      <p:sp>
        <p:nvSpPr>
          <p:cNvPr id="28" name="Arrow: Bent-Up 27"/>
          <p:cNvSpPr/>
          <p:nvPr/>
        </p:nvSpPr>
        <p:spPr>
          <a:xfrm>
            <a:off x="1861202" y="5773320"/>
            <a:ext cx="6239190" cy="143544"/>
          </a:xfrm>
          <a:prstGeom prst="bentUpArrow">
            <a:avLst/>
          </a:prstGeom>
          <a:solidFill>
            <a:schemeClr val="accent4"/>
          </a:solidFill>
          <a:ln w="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t-EE"/>
          </a:p>
        </p:txBody>
      </p:sp>
    </p:spTree>
    <p:extLst>
      <p:ext uri="{BB962C8B-B14F-4D97-AF65-F5344CB8AC3E}">
        <p14:creationId xmlns:p14="http://schemas.microsoft.com/office/powerpoint/2010/main" val="534597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6" grpId="0" animBg="1"/>
      <p:bldP spid="27" grpId="0" animBg="1"/>
      <p:bldP spid="2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79712" y="260648"/>
            <a:ext cx="7056784" cy="5816977"/>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wrap="square" numCol="3" rtlCol="0">
            <a:spAutoFit/>
          </a:bodyPr>
          <a:lstStyle/>
          <a:p>
            <a:r>
              <a:rPr lang="en-US" sz="1200" dirty="0" err="1"/>
              <a:t>kirjalikul</a:t>
            </a:r>
            <a:r>
              <a:rPr lang="en-US" sz="1200" dirty="0"/>
              <a:t>	</a:t>
            </a:r>
            <a:r>
              <a:rPr lang="en-US" sz="1200" dirty="0" err="1"/>
              <a:t>viisil</a:t>
            </a:r>
            <a:endParaRPr lang="en-US" sz="1200" dirty="0"/>
          </a:p>
          <a:p>
            <a:r>
              <a:rPr lang="en-US" sz="1200" dirty="0" err="1"/>
              <a:t>näeb</a:t>
            </a:r>
            <a:r>
              <a:rPr lang="en-US" sz="1200" dirty="0"/>
              <a:t>	</a:t>
            </a:r>
            <a:r>
              <a:rPr lang="en-US" sz="1200" dirty="0" err="1"/>
              <a:t>seadus</a:t>
            </a:r>
            <a:endParaRPr lang="en-US" sz="1200" dirty="0"/>
          </a:p>
          <a:p>
            <a:r>
              <a:rPr lang="en-US" sz="1200" dirty="0" err="1"/>
              <a:t>seadus</a:t>
            </a:r>
            <a:r>
              <a:rPr lang="en-US" sz="1200" dirty="0"/>
              <a:t>	</a:t>
            </a:r>
            <a:r>
              <a:rPr lang="en-US" sz="1200" dirty="0" err="1"/>
              <a:t>ette</a:t>
            </a:r>
            <a:endParaRPr lang="en-US" sz="1200" dirty="0"/>
          </a:p>
          <a:p>
            <a:r>
              <a:rPr lang="en-US" sz="1200" dirty="0" err="1"/>
              <a:t>ette</a:t>
            </a:r>
            <a:r>
              <a:rPr lang="en-US" sz="1200" dirty="0"/>
              <a:t>	ka</a:t>
            </a:r>
          </a:p>
          <a:p>
            <a:r>
              <a:rPr lang="en-US" sz="1200" dirty="0"/>
              <a:t>ka	</a:t>
            </a:r>
            <a:r>
              <a:rPr lang="en-US" sz="1200" dirty="0" err="1"/>
              <a:t>töölepingu</a:t>
            </a:r>
            <a:endParaRPr lang="en-US" sz="1200" dirty="0"/>
          </a:p>
          <a:p>
            <a:r>
              <a:rPr lang="en-US" sz="1200" dirty="0" err="1"/>
              <a:t>töölepingu</a:t>
            </a:r>
            <a:r>
              <a:rPr lang="en-US" sz="1200" dirty="0"/>
              <a:t>	</a:t>
            </a:r>
            <a:r>
              <a:rPr lang="en-US" sz="1200" dirty="0" err="1"/>
              <a:t>muutmise</a:t>
            </a:r>
            <a:endParaRPr lang="en-US" sz="1200" dirty="0"/>
          </a:p>
          <a:p>
            <a:r>
              <a:rPr lang="en-US" sz="1200" dirty="0" err="1"/>
              <a:t>Olenemata</a:t>
            </a:r>
            <a:r>
              <a:rPr lang="en-US" sz="1200" dirty="0"/>
              <a:t>	</a:t>
            </a:r>
            <a:r>
              <a:rPr lang="en-US" sz="1200" dirty="0" err="1"/>
              <a:t>sellest</a:t>
            </a:r>
            <a:endParaRPr lang="en-US" sz="1200" dirty="0"/>
          </a:p>
          <a:p>
            <a:r>
              <a:rPr lang="en-US" sz="1200" dirty="0" err="1"/>
              <a:t>kas</a:t>
            </a:r>
            <a:r>
              <a:rPr lang="en-US" sz="1200" dirty="0"/>
              <a:t>	</a:t>
            </a:r>
            <a:r>
              <a:rPr lang="en-US" sz="1200" dirty="0" err="1"/>
              <a:t>organisatsioonis</a:t>
            </a:r>
            <a:endParaRPr lang="en-US" sz="1200" dirty="0"/>
          </a:p>
          <a:p>
            <a:r>
              <a:rPr lang="en-US" sz="1200" dirty="0" err="1"/>
              <a:t>organisatsioonis</a:t>
            </a:r>
            <a:r>
              <a:rPr lang="en-US" sz="1200" dirty="0"/>
              <a:t>	on</a:t>
            </a:r>
          </a:p>
          <a:p>
            <a:r>
              <a:rPr lang="en-US" sz="1200" dirty="0"/>
              <a:t>on	ka</a:t>
            </a:r>
          </a:p>
          <a:p>
            <a:r>
              <a:rPr lang="en-US" sz="1200" dirty="0"/>
              <a:t>ka	</a:t>
            </a:r>
            <a:r>
              <a:rPr lang="en-US" sz="1200" dirty="0" err="1"/>
              <a:t>enne</a:t>
            </a:r>
            <a:endParaRPr lang="en-US" sz="1200" dirty="0"/>
          </a:p>
          <a:p>
            <a:r>
              <a:rPr lang="en-US" sz="1200" dirty="0" err="1"/>
              <a:t>enne</a:t>
            </a:r>
            <a:r>
              <a:rPr lang="en-US" sz="1200" dirty="0"/>
              <a:t>	</a:t>
            </a:r>
            <a:r>
              <a:rPr lang="en-US" sz="1200" dirty="0" err="1"/>
              <a:t>muudatusi</a:t>
            </a:r>
            <a:endParaRPr lang="en-US" sz="1200" dirty="0"/>
          </a:p>
          <a:p>
            <a:r>
              <a:rPr lang="en-US" sz="1200" dirty="0" err="1"/>
              <a:t>muudatusi</a:t>
            </a:r>
            <a:r>
              <a:rPr lang="en-US" sz="1200" dirty="0"/>
              <a:t>	</a:t>
            </a:r>
            <a:r>
              <a:rPr lang="en-US" sz="1200" dirty="0" err="1"/>
              <a:t>olnud</a:t>
            </a:r>
            <a:endParaRPr lang="en-US" sz="1200" dirty="0"/>
          </a:p>
          <a:p>
            <a:r>
              <a:rPr lang="en-US" sz="1200" dirty="0" err="1"/>
              <a:t>ei</a:t>
            </a:r>
            <a:r>
              <a:rPr lang="en-US" sz="1200" dirty="0"/>
              <a:t>	ole</a:t>
            </a:r>
          </a:p>
          <a:p>
            <a:r>
              <a:rPr lang="en-US" sz="1200" dirty="0"/>
              <a:t>ole	</a:t>
            </a:r>
            <a:r>
              <a:rPr lang="en-US" sz="1200" dirty="0" err="1"/>
              <a:t>haruldased</a:t>
            </a:r>
            <a:endParaRPr lang="en-US" sz="1200" dirty="0"/>
          </a:p>
          <a:p>
            <a:r>
              <a:rPr lang="en-US" sz="1200" dirty="0" err="1"/>
              <a:t>haruldased</a:t>
            </a:r>
            <a:r>
              <a:rPr lang="en-US" sz="1200" dirty="0"/>
              <a:t>	</a:t>
            </a:r>
            <a:r>
              <a:rPr lang="en-US" sz="1200" dirty="0" err="1"/>
              <a:t>juhud</a:t>
            </a:r>
            <a:endParaRPr lang="en-US" sz="1200" dirty="0"/>
          </a:p>
          <a:p>
            <a:r>
              <a:rPr lang="en-US" sz="1200" dirty="0" err="1"/>
              <a:t>kus</a:t>
            </a:r>
            <a:r>
              <a:rPr lang="en-US" sz="1200" dirty="0"/>
              <a:t>	</a:t>
            </a:r>
            <a:r>
              <a:rPr lang="en-US" sz="1200" dirty="0" err="1"/>
              <a:t>astutakse</a:t>
            </a:r>
            <a:endParaRPr lang="en-US" sz="1200" dirty="0"/>
          </a:p>
          <a:p>
            <a:r>
              <a:rPr lang="en-US" sz="1200" dirty="0" err="1"/>
              <a:t>astutakse</a:t>
            </a:r>
            <a:r>
              <a:rPr lang="en-US" sz="1200" dirty="0"/>
              <a:t>	</a:t>
            </a:r>
            <a:r>
              <a:rPr lang="en-US" sz="1200" dirty="0" err="1"/>
              <a:t>mitu</a:t>
            </a:r>
            <a:endParaRPr lang="en-US" sz="1200" dirty="0"/>
          </a:p>
          <a:p>
            <a:r>
              <a:rPr lang="en-US" sz="1200" dirty="0" err="1"/>
              <a:t>mitu</a:t>
            </a:r>
            <a:r>
              <a:rPr lang="en-US" sz="1200" dirty="0"/>
              <a:t>	</a:t>
            </a:r>
            <a:r>
              <a:rPr lang="en-US" sz="1200" dirty="0" err="1"/>
              <a:t>korda</a:t>
            </a:r>
            <a:endParaRPr lang="en-US" sz="1200" dirty="0"/>
          </a:p>
          <a:p>
            <a:r>
              <a:rPr lang="en-US" sz="1200" dirty="0" err="1"/>
              <a:t>korda</a:t>
            </a:r>
            <a:r>
              <a:rPr lang="en-US" sz="1200" dirty="0"/>
              <a:t>	</a:t>
            </a:r>
            <a:r>
              <a:rPr lang="en-US" sz="1200" dirty="0" err="1"/>
              <a:t>samasse</a:t>
            </a:r>
            <a:endParaRPr lang="en-US" sz="1200" dirty="0"/>
          </a:p>
          <a:p>
            <a:r>
              <a:rPr lang="en-US" sz="1200" dirty="0" err="1"/>
              <a:t>samasse</a:t>
            </a:r>
            <a:r>
              <a:rPr lang="en-US" sz="1200" dirty="0"/>
              <a:t>	</a:t>
            </a:r>
            <a:r>
              <a:rPr lang="en-US" sz="1200" dirty="0" err="1"/>
              <a:t>ämbrisse</a:t>
            </a:r>
            <a:endParaRPr lang="en-US" sz="1200" dirty="0"/>
          </a:p>
          <a:p>
            <a:r>
              <a:rPr lang="en-US" sz="1200" dirty="0"/>
              <a:t>﻿</a:t>
            </a:r>
            <a:r>
              <a:rPr lang="en-US" sz="1200" dirty="0" err="1"/>
              <a:t>Samal</a:t>
            </a:r>
            <a:r>
              <a:rPr lang="en-US" sz="1200" dirty="0"/>
              <a:t>	</a:t>
            </a:r>
            <a:r>
              <a:rPr lang="en-US" sz="1200" dirty="0" err="1"/>
              <a:t>kirjalikul</a:t>
            </a:r>
            <a:endParaRPr lang="en-US" sz="1200" dirty="0"/>
          </a:p>
          <a:p>
            <a:r>
              <a:rPr lang="en-US" sz="1200" dirty="0" err="1"/>
              <a:t>viisil</a:t>
            </a:r>
            <a:r>
              <a:rPr lang="en-US" sz="1200" dirty="0"/>
              <a:t>	</a:t>
            </a:r>
            <a:r>
              <a:rPr lang="en-US" sz="1200" dirty="0" err="1"/>
              <a:t>näeb</a:t>
            </a:r>
            <a:endParaRPr lang="en-US" sz="1200" dirty="0"/>
          </a:p>
          <a:p>
            <a:r>
              <a:rPr lang="en-US" sz="1200" dirty="0" err="1"/>
              <a:t>näeb</a:t>
            </a:r>
            <a:r>
              <a:rPr lang="en-US" sz="1200" dirty="0"/>
              <a:t>	</a:t>
            </a:r>
            <a:r>
              <a:rPr lang="en-US" sz="1200" dirty="0" err="1"/>
              <a:t>ette</a:t>
            </a:r>
            <a:endParaRPr lang="en-US" sz="1200" dirty="0"/>
          </a:p>
          <a:p>
            <a:r>
              <a:rPr lang="en-US" sz="1200" dirty="0" err="1"/>
              <a:t>seadus</a:t>
            </a:r>
            <a:r>
              <a:rPr lang="en-US" sz="1200" dirty="0"/>
              <a:t>	ka</a:t>
            </a:r>
          </a:p>
          <a:p>
            <a:r>
              <a:rPr lang="en-US" sz="1200" dirty="0" err="1"/>
              <a:t>ette</a:t>
            </a:r>
            <a:r>
              <a:rPr lang="en-US" sz="1200" dirty="0"/>
              <a:t>	</a:t>
            </a:r>
            <a:r>
              <a:rPr lang="en-US" sz="1200" dirty="0" err="1"/>
              <a:t>töölepingu</a:t>
            </a:r>
            <a:endParaRPr lang="en-US" sz="1200" dirty="0"/>
          </a:p>
          <a:p>
            <a:r>
              <a:rPr lang="en-US" sz="1200" dirty="0"/>
              <a:t>ka	</a:t>
            </a:r>
            <a:r>
              <a:rPr lang="en-US" sz="1200" dirty="0" err="1"/>
              <a:t>muutmise</a:t>
            </a:r>
            <a:endParaRPr lang="en-US" sz="1200" dirty="0"/>
          </a:p>
          <a:p>
            <a:r>
              <a:rPr lang="en-US" sz="1200" dirty="0" err="1"/>
              <a:t>muutmise</a:t>
            </a:r>
            <a:r>
              <a:rPr lang="en-US" sz="1200" dirty="0"/>
              <a:t>	</a:t>
            </a:r>
            <a:r>
              <a:rPr lang="en-US" sz="1200" dirty="0" err="1"/>
              <a:t>Olenemata</a:t>
            </a:r>
            <a:endParaRPr lang="en-US" sz="1200" dirty="0"/>
          </a:p>
          <a:p>
            <a:r>
              <a:rPr lang="en-US" sz="1200" dirty="0" err="1"/>
              <a:t>sellest</a:t>
            </a:r>
            <a:r>
              <a:rPr lang="en-US" sz="1200" dirty="0"/>
              <a:t>	</a:t>
            </a:r>
            <a:r>
              <a:rPr lang="en-US" sz="1200" dirty="0" err="1"/>
              <a:t>kas</a:t>
            </a:r>
            <a:endParaRPr lang="en-US" sz="1200" dirty="0"/>
          </a:p>
          <a:p>
            <a:r>
              <a:rPr lang="en-US" sz="1200" dirty="0" err="1"/>
              <a:t>kas</a:t>
            </a:r>
            <a:r>
              <a:rPr lang="en-US" sz="1200" dirty="0"/>
              <a:t>	on</a:t>
            </a:r>
          </a:p>
          <a:p>
            <a:r>
              <a:rPr lang="en-US" sz="1200" dirty="0" err="1"/>
              <a:t>organisatsioonis</a:t>
            </a:r>
            <a:r>
              <a:rPr lang="en-US" sz="1200" dirty="0"/>
              <a:t>	ka</a:t>
            </a:r>
          </a:p>
          <a:p>
            <a:r>
              <a:rPr lang="en-US" sz="1200" dirty="0"/>
              <a:t>on	</a:t>
            </a:r>
            <a:r>
              <a:rPr lang="en-US" sz="1200" dirty="0" err="1"/>
              <a:t>enne</a:t>
            </a:r>
            <a:endParaRPr lang="en-US" sz="1200" dirty="0"/>
          </a:p>
          <a:p>
            <a:r>
              <a:rPr lang="en-US" sz="1200" dirty="0"/>
              <a:t>ka	</a:t>
            </a:r>
            <a:r>
              <a:rPr lang="en-US" sz="1200" dirty="0" err="1"/>
              <a:t>muudatusi</a:t>
            </a:r>
            <a:endParaRPr lang="en-US" sz="1200" dirty="0"/>
          </a:p>
          <a:p>
            <a:r>
              <a:rPr lang="en-US" sz="1200" dirty="0" err="1"/>
              <a:t>enne</a:t>
            </a:r>
            <a:r>
              <a:rPr lang="en-US" sz="1200" dirty="0"/>
              <a:t>	</a:t>
            </a:r>
            <a:r>
              <a:rPr lang="en-US" sz="1200" dirty="0" err="1"/>
              <a:t>olnud</a:t>
            </a:r>
            <a:endParaRPr lang="en-US" sz="1200" dirty="0"/>
          </a:p>
          <a:p>
            <a:r>
              <a:rPr lang="en-US" sz="1200" dirty="0" err="1"/>
              <a:t>olnud</a:t>
            </a:r>
            <a:r>
              <a:rPr lang="en-US" sz="1200" dirty="0"/>
              <a:t>	</a:t>
            </a:r>
            <a:r>
              <a:rPr lang="en-US" sz="1200" dirty="0" err="1"/>
              <a:t>ei</a:t>
            </a:r>
            <a:endParaRPr lang="en-US" sz="1200" dirty="0"/>
          </a:p>
          <a:p>
            <a:r>
              <a:rPr lang="en-US" sz="1200" dirty="0" err="1"/>
              <a:t>ei</a:t>
            </a:r>
            <a:r>
              <a:rPr lang="en-US" sz="1200" dirty="0"/>
              <a:t>	</a:t>
            </a:r>
            <a:r>
              <a:rPr lang="en-US" sz="1200" dirty="0" err="1"/>
              <a:t>haruldased</a:t>
            </a:r>
            <a:endParaRPr lang="en-US" sz="1200" dirty="0"/>
          </a:p>
          <a:p>
            <a:r>
              <a:rPr lang="en-US" sz="1200" dirty="0"/>
              <a:t>ole	</a:t>
            </a:r>
            <a:r>
              <a:rPr lang="en-US" sz="1200" dirty="0" err="1"/>
              <a:t>juhud</a:t>
            </a:r>
            <a:endParaRPr lang="en-US" sz="1200" dirty="0"/>
          </a:p>
          <a:p>
            <a:r>
              <a:rPr lang="en-US" sz="1200" dirty="0" err="1"/>
              <a:t>juhud</a:t>
            </a:r>
            <a:r>
              <a:rPr lang="en-US" sz="1200" dirty="0"/>
              <a:t>	</a:t>
            </a:r>
            <a:r>
              <a:rPr lang="en-US" sz="1200" dirty="0" err="1"/>
              <a:t>kus</a:t>
            </a:r>
            <a:endParaRPr lang="en-US" sz="1200" dirty="0"/>
          </a:p>
          <a:p>
            <a:r>
              <a:rPr lang="en-US" sz="1200" dirty="0" err="1"/>
              <a:t>kus</a:t>
            </a:r>
            <a:r>
              <a:rPr lang="en-US" sz="1200" dirty="0"/>
              <a:t>	</a:t>
            </a:r>
            <a:r>
              <a:rPr lang="en-US" sz="1200" dirty="0" err="1"/>
              <a:t>mitu</a:t>
            </a:r>
            <a:endParaRPr lang="en-US" sz="1200" dirty="0"/>
          </a:p>
          <a:p>
            <a:r>
              <a:rPr lang="en-US" sz="1200" dirty="0" err="1"/>
              <a:t>astutakse</a:t>
            </a:r>
            <a:r>
              <a:rPr lang="en-US" sz="1200" dirty="0"/>
              <a:t>	</a:t>
            </a:r>
            <a:r>
              <a:rPr lang="en-US" sz="1200" dirty="0" err="1"/>
              <a:t>korda</a:t>
            </a:r>
            <a:endParaRPr lang="en-US" sz="1200" dirty="0"/>
          </a:p>
          <a:p>
            <a:r>
              <a:rPr lang="en-US" sz="1200" dirty="0" err="1"/>
              <a:t>mitu</a:t>
            </a:r>
            <a:r>
              <a:rPr lang="en-US" sz="1200" dirty="0"/>
              <a:t>	</a:t>
            </a:r>
            <a:r>
              <a:rPr lang="en-US" sz="1200" dirty="0" err="1"/>
              <a:t>samasse</a:t>
            </a:r>
            <a:endParaRPr lang="en-US" sz="1200" dirty="0"/>
          </a:p>
          <a:p>
            <a:r>
              <a:rPr lang="en-US" sz="1200" dirty="0" err="1"/>
              <a:t>korda</a:t>
            </a:r>
            <a:r>
              <a:rPr lang="en-US" sz="1200" dirty="0"/>
              <a:t>	</a:t>
            </a:r>
            <a:r>
              <a:rPr lang="en-US" sz="1200" dirty="0" err="1"/>
              <a:t>ämbrisse</a:t>
            </a:r>
            <a:endParaRPr lang="en-US" sz="1200" dirty="0"/>
          </a:p>
          <a:p>
            <a:r>
              <a:rPr lang="en-US" sz="1200" dirty="0" err="1"/>
              <a:t>ämbrisse</a:t>
            </a:r>
            <a:r>
              <a:rPr lang="en-US" sz="1200" dirty="0"/>
              <a:t>	</a:t>
            </a:r>
          </a:p>
          <a:p>
            <a:r>
              <a:rPr lang="en-US" sz="1200" dirty="0"/>
              <a:t>﻿</a:t>
            </a:r>
            <a:r>
              <a:rPr lang="en-US" sz="1200" dirty="0" err="1"/>
              <a:t>Samal</a:t>
            </a:r>
            <a:r>
              <a:rPr lang="en-US" sz="1200" dirty="0"/>
              <a:t>	</a:t>
            </a:r>
            <a:r>
              <a:rPr lang="en-US" sz="1200" dirty="0" err="1"/>
              <a:t>viisil</a:t>
            </a:r>
            <a:endParaRPr lang="en-US" sz="1200" dirty="0"/>
          </a:p>
          <a:p>
            <a:r>
              <a:rPr lang="en-US" sz="1200" dirty="0" err="1"/>
              <a:t>kirjalikul</a:t>
            </a:r>
            <a:r>
              <a:rPr lang="en-US" sz="1200" dirty="0"/>
              <a:t>	</a:t>
            </a:r>
            <a:r>
              <a:rPr lang="en-US" sz="1200" dirty="0" err="1"/>
              <a:t>näeb</a:t>
            </a:r>
            <a:endParaRPr lang="en-US" sz="1200" dirty="0"/>
          </a:p>
          <a:p>
            <a:r>
              <a:rPr lang="en-US" sz="1200" dirty="0" err="1"/>
              <a:t>viisil</a:t>
            </a:r>
            <a:r>
              <a:rPr lang="en-US" sz="1200" dirty="0"/>
              <a:t>	</a:t>
            </a:r>
            <a:r>
              <a:rPr lang="en-US" sz="1200" dirty="0" err="1"/>
              <a:t>seadus</a:t>
            </a:r>
            <a:endParaRPr lang="en-US" sz="1200" dirty="0"/>
          </a:p>
          <a:p>
            <a:r>
              <a:rPr lang="en-US" sz="1200" dirty="0" err="1"/>
              <a:t>näeb</a:t>
            </a:r>
            <a:r>
              <a:rPr lang="en-US" sz="1200" dirty="0"/>
              <a:t>	ka</a:t>
            </a:r>
          </a:p>
          <a:p>
            <a:r>
              <a:rPr lang="en-US" sz="1200" dirty="0" err="1"/>
              <a:t>seadus</a:t>
            </a:r>
            <a:r>
              <a:rPr lang="en-US" sz="1200" dirty="0"/>
              <a:t>	</a:t>
            </a:r>
            <a:r>
              <a:rPr lang="en-US" sz="1200" dirty="0" err="1"/>
              <a:t>töölepingu</a:t>
            </a:r>
            <a:endParaRPr lang="en-US" sz="1200" dirty="0"/>
          </a:p>
          <a:p>
            <a:r>
              <a:rPr lang="en-US" sz="1200" dirty="0" err="1"/>
              <a:t>ette</a:t>
            </a:r>
            <a:r>
              <a:rPr lang="en-US" sz="1200" dirty="0"/>
              <a:t>	</a:t>
            </a:r>
            <a:r>
              <a:rPr lang="en-US" sz="1200" dirty="0" err="1"/>
              <a:t>muutmise</a:t>
            </a:r>
            <a:endParaRPr lang="en-US" sz="1200" dirty="0"/>
          </a:p>
          <a:p>
            <a:r>
              <a:rPr lang="en-US" sz="1200" dirty="0" err="1"/>
              <a:t>töölepingu</a:t>
            </a:r>
            <a:r>
              <a:rPr lang="en-US" sz="1200" dirty="0"/>
              <a:t>	</a:t>
            </a:r>
            <a:r>
              <a:rPr lang="en-US" sz="1200" dirty="0" err="1"/>
              <a:t>Olenemata</a:t>
            </a:r>
            <a:endParaRPr lang="en-US" sz="1200" dirty="0"/>
          </a:p>
          <a:p>
            <a:r>
              <a:rPr lang="en-US" sz="1200" dirty="0" err="1"/>
              <a:t>muutmise</a:t>
            </a:r>
            <a:r>
              <a:rPr lang="en-US" sz="1200" dirty="0"/>
              <a:t>	</a:t>
            </a:r>
            <a:r>
              <a:rPr lang="en-US" sz="1200" dirty="0" err="1"/>
              <a:t>sellest</a:t>
            </a:r>
            <a:endParaRPr lang="en-US" sz="1200" dirty="0"/>
          </a:p>
          <a:p>
            <a:r>
              <a:rPr lang="en-US" sz="1200" dirty="0" err="1"/>
              <a:t>Olenemata</a:t>
            </a:r>
            <a:r>
              <a:rPr lang="en-US" sz="1200" dirty="0"/>
              <a:t>	</a:t>
            </a:r>
            <a:r>
              <a:rPr lang="en-US" sz="1200" dirty="0" err="1"/>
              <a:t>kas</a:t>
            </a:r>
            <a:endParaRPr lang="en-US" sz="1200" dirty="0"/>
          </a:p>
          <a:p>
            <a:r>
              <a:rPr lang="en-US" sz="1200" dirty="0" err="1"/>
              <a:t>sellest</a:t>
            </a:r>
            <a:r>
              <a:rPr lang="en-US" sz="1200" dirty="0"/>
              <a:t>	</a:t>
            </a:r>
            <a:r>
              <a:rPr lang="en-US" sz="1200" dirty="0" err="1"/>
              <a:t>organisatsioonis</a:t>
            </a:r>
            <a:endParaRPr lang="en-US" sz="1200" dirty="0"/>
          </a:p>
          <a:p>
            <a:r>
              <a:rPr lang="en-US" sz="1200" dirty="0" err="1"/>
              <a:t>kas</a:t>
            </a:r>
            <a:r>
              <a:rPr lang="en-US" sz="1200" dirty="0"/>
              <a:t>	ka</a:t>
            </a:r>
          </a:p>
          <a:p>
            <a:r>
              <a:rPr lang="en-US" sz="1200" dirty="0" err="1"/>
              <a:t>organisatsioonis</a:t>
            </a:r>
            <a:r>
              <a:rPr lang="en-US" sz="1200" dirty="0"/>
              <a:t>	</a:t>
            </a:r>
            <a:r>
              <a:rPr lang="en-US" sz="1200" dirty="0" err="1"/>
              <a:t>enne</a:t>
            </a:r>
            <a:endParaRPr lang="en-US" sz="1200" dirty="0"/>
          </a:p>
          <a:p>
            <a:r>
              <a:rPr lang="en-US" sz="1200" dirty="0"/>
              <a:t>on	</a:t>
            </a:r>
            <a:r>
              <a:rPr lang="en-US" sz="1200" dirty="0" err="1"/>
              <a:t>muudatusi</a:t>
            </a:r>
            <a:endParaRPr lang="en-US" sz="1200" dirty="0"/>
          </a:p>
          <a:p>
            <a:r>
              <a:rPr lang="en-US" sz="1200" dirty="0"/>
              <a:t>ka	</a:t>
            </a:r>
            <a:r>
              <a:rPr lang="en-US" sz="1200" dirty="0" err="1"/>
              <a:t>olnud</a:t>
            </a:r>
            <a:endParaRPr lang="en-US" sz="1200" dirty="0"/>
          </a:p>
          <a:p>
            <a:r>
              <a:rPr lang="en-US" sz="1200" dirty="0" err="1"/>
              <a:t>muudatusi</a:t>
            </a:r>
            <a:r>
              <a:rPr lang="en-US" sz="1200" dirty="0"/>
              <a:t>	</a:t>
            </a:r>
            <a:r>
              <a:rPr lang="en-US" sz="1200" dirty="0" err="1"/>
              <a:t>ei</a:t>
            </a:r>
            <a:endParaRPr lang="en-US" sz="1200" dirty="0"/>
          </a:p>
          <a:p>
            <a:r>
              <a:rPr lang="en-US" sz="1200" dirty="0" err="1"/>
              <a:t>olnud</a:t>
            </a:r>
            <a:r>
              <a:rPr lang="en-US" sz="1200" dirty="0"/>
              <a:t>	ole</a:t>
            </a:r>
          </a:p>
          <a:p>
            <a:r>
              <a:rPr lang="en-US" sz="1200" dirty="0" err="1"/>
              <a:t>ei</a:t>
            </a:r>
            <a:r>
              <a:rPr lang="en-US" sz="1200" dirty="0"/>
              <a:t>	</a:t>
            </a:r>
            <a:r>
              <a:rPr lang="en-US" sz="1200" dirty="0" err="1"/>
              <a:t>juhud</a:t>
            </a:r>
            <a:endParaRPr lang="en-US" sz="1200" dirty="0"/>
          </a:p>
          <a:p>
            <a:r>
              <a:rPr lang="en-US" sz="1200" dirty="0" err="1"/>
              <a:t>haruldased</a:t>
            </a:r>
            <a:r>
              <a:rPr lang="en-US" sz="1200" dirty="0"/>
              <a:t>	</a:t>
            </a:r>
            <a:r>
              <a:rPr lang="en-US" sz="1200" dirty="0" err="1"/>
              <a:t>kus</a:t>
            </a:r>
            <a:endParaRPr lang="en-US" sz="1200" dirty="0"/>
          </a:p>
          <a:p>
            <a:r>
              <a:rPr lang="en-US" sz="1200" dirty="0" err="1"/>
              <a:t>juhud</a:t>
            </a:r>
            <a:r>
              <a:rPr lang="en-US" sz="1200" dirty="0"/>
              <a:t>	</a:t>
            </a:r>
            <a:r>
              <a:rPr lang="en-US" sz="1200" dirty="0" err="1"/>
              <a:t>astutakse</a:t>
            </a:r>
            <a:endParaRPr lang="en-US" sz="1200" dirty="0"/>
          </a:p>
          <a:p>
            <a:r>
              <a:rPr lang="en-US" sz="1200" dirty="0" err="1"/>
              <a:t>kus</a:t>
            </a:r>
            <a:r>
              <a:rPr lang="en-US" sz="1200" dirty="0"/>
              <a:t>	</a:t>
            </a:r>
            <a:r>
              <a:rPr lang="en-US" sz="1200" dirty="0" err="1"/>
              <a:t>korda</a:t>
            </a:r>
            <a:endParaRPr lang="en-US" sz="1200" dirty="0"/>
          </a:p>
          <a:p>
            <a:r>
              <a:rPr lang="en-US" sz="1200" dirty="0" err="1"/>
              <a:t>astutakse</a:t>
            </a:r>
            <a:r>
              <a:rPr lang="en-US" sz="1200" dirty="0"/>
              <a:t>	</a:t>
            </a:r>
            <a:r>
              <a:rPr lang="en-US" sz="1200" dirty="0" err="1"/>
              <a:t>samasse</a:t>
            </a:r>
            <a:endParaRPr lang="en-US" sz="1200" dirty="0"/>
          </a:p>
          <a:p>
            <a:r>
              <a:rPr lang="en-US" sz="1200" dirty="0" err="1"/>
              <a:t>mitu</a:t>
            </a:r>
            <a:r>
              <a:rPr lang="en-US" sz="1200" dirty="0"/>
              <a:t>	</a:t>
            </a:r>
            <a:r>
              <a:rPr lang="en-US" sz="1200" dirty="0" err="1"/>
              <a:t>ämbrisse</a:t>
            </a:r>
            <a:endParaRPr lang="en-US" sz="1200" dirty="0"/>
          </a:p>
          <a:p>
            <a:r>
              <a:rPr lang="en-US" sz="1200" dirty="0" err="1"/>
              <a:t>samasse</a:t>
            </a:r>
            <a:r>
              <a:rPr lang="en-US" sz="1200" dirty="0"/>
              <a:t>	</a:t>
            </a:r>
          </a:p>
          <a:p>
            <a:r>
              <a:rPr lang="en-US" sz="1200" dirty="0" err="1"/>
              <a:t>ämbrisse</a:t>
            </a:r>
            <a:r>
              <a:rPr lang="en-US" sz="1200" dirty="0"/>
              <a:t>	</a:t>
            </a:r>
          </a:p>
          <a:p>
            <a:r>
              <a:rPr lang="en-US" sz="1200" dirty="0" err="1"/>
              <a:t>kirjalikul</a:t>
            </a:r>
            <a:r>
              <a:rPr lang="en-US" sz="1200" dirty="0"/>
              <a:t>	</a:t>
            </a:r>
            <a:r>
              <a:rPr lang="en-US" sz="1200" dirty="0" err="1"/>
              <a:t>seadus</a:t>
            </a:r>
            <a:endParaRPr lang="en-US" sz="1200" dirty="0"/>
          </a:p>
          <a:p>
            <a:r>
              <a:rPr lang="en-US" sz="1200" dirty="0" err="1"/>
              <a:t>viisil</a:t>
            </a:r>
            <a:r>
              <a:rPr lang="en-US" sz="1200" dirty="0"/>
              <a:t>	</a:t>
            </a:r>
            <a:r>
              <a:rPr lang="en-US" sz="1200" dirty="0" err="1"/>
              <a:t>ette</a:t>
            </a:r>
            <a:endParaRPr lang="en-US" sz="1200" dirty="0"/>
          </a:p>
          <a:p>
            <a:r>
              <a:rPr lang="en-US" sz="1200" dirty="0" err="1"/>
              <a:t>näeb</a:t>
            </a:r>
            <a:r>
              <a:rPr lang="en-US" sz="1200" dirty="0"/>
              <a:t>	</a:t>
            </a:r>
            <a:r>
              <a:rPr lang="en-US" sz="1200" dirty="0" err="1"/>
              <a:t>töölepingu</a:t>
            </a:r>
            <a:endParaRPr lang="en-US" sz="1200" dirty="0"/>
          </a:p>
          <a:p>
            <a:r>
              <a:rPr lang="en-US" sz="1200" dirty="0" err="1"/>
              <a:t>seadus</a:t>
            </a:r>
            <a:r>
              <a:rPr lang="en-US" sz="1200" dirty="0"/>
              <a:t>	</a:t>
            </a:r>
            <a:r>
              <a:rPr lang="en-US" sz="1200" dirty="0" err="1"/>
              <a:t>muutmise</a:t>
            </a:r>
            <a:endParaRPr lang="en-US" sz="1200" dirty="0"/>
          </a:p>
          <a:p>
            <a:r>
              <a:rPr lang="en-US" sz="1200" dirty="0"/>
              <a:t>ka	</a:t>
            </a:r>
            <a:r>
              <a:rPr lang="en-US" sz="1200" dirty="0" err="1"/>
              <a:t>Olenemata</a:t>
            </a:r>
            <a:endParaRPr lang="en-US" sz="1200" dirty="0"/>
          </a:p>
          <a:p>
            <a:r>
              <a:rPr lang="en-US" sz="1200" dirty="0" err="1"/>
              <a:t>töölepingu</a:t>
            </a:r>
            <a:r>
              <a:rPr lang="en-US" sz="1200" dirty="0"/>
              <a:t>	</a:t>
            </a:r>
            <a:r>
              <a:rPr lang="en-US" sz="1200" dirty="0" err="1"/>
              <a:t>sellest</a:t>
            </a:r>
            <a:endParaRPr lang="en-US" sz="1200" dirty="0"/>
          </a:p>
          <a:p>
            <a:r>
              <a:rPr lang="en-US" sz="1200" dirty="0" err="1"/>
              <a:t>Olenemata</a:t>
            </a:r>
            <a:r>
              <a:rPr lang="en-US" sz="1200" dirty="0"/>
              <a:t>	</a:t>
            </a:r>
            <a:r>
              <a:rPr lang="en-US" sz="1200" dirty="0" err="1"/>
              <a:t>organisatsioonis</a:t>
            </a:r>
            <a:endParaRPr lang="en-US" sz="1200" dirty="0"/>
          </a:p>
          <a:p>
            <a:r>
              <a:rPr lang="en-US" sz="1200" dirty="0" err="1"/>
              <a:t>sellest</a:t>
            </a:r>
            <a:r>
              <a:rPr lang="en-US" sz="1200" dirty="0"/>
              <a:t>	on</a:t>
            </a:r>
          </a:p>
          <a:p>
            <a:r>
              <a:rPr lang="en-US" sz="1200" dirty="0" err="1"/>
              <a:t>kas</a:t>
            </a:r>
            <a:r>
              <a:rPr lang="en-US" sz="1200" dirty="0"/>
              <a:t>	</a:t>
            </a:r>
            <a:r>
              <a:rPr lang="en-US" sz="1200" dirty="0" err="1"/>
              <a:t>enne</a:t>
            </a:r>
            <a:endParaRPr lang="en-US" sz="1200" dirty="0"/>
          </a:p>
          <a:p>
            <a:r>
              <a:rPr lang="en-US" sz="1200" dirty="0" err="1"/>
              <a:t>organisatsioonis</a:t>
            </a:r>
            <a:r>
              <a:rPr lang="en-US" sz="1200" dirty="0"/>
              <a:t>	</a:t>
            </a:r>
            <a:r>
              <a:rPr lang="en-US" sz="1200" dirty="0" err="1"/>
              <a:t>muudatusi</a:t>
            </a:r>
            <a:endParaRPr lang="en-US" sz="1200" dirty="0"/>
          </a:p>
          <a:p>
            <a:r>
              <a:rPr lang="en-US" sz="1200" dirty="0"/>
              <a:t>on	</a:t>
            </a:r>
            <a:r>
              <a:rPr lang="en-US" sz="1200" dirty="0" err="1"/>
              <a:t>olnud</a:t>
            </a:r>
            <a:endParaRPr lang="en-US" sz="1200" dirty="0"/>
          </a:p>
          <a:p>
            <a:r>
              <a:rPr lang="en-US" sz="1200" dirty="0" err="1"/>
              <a:t>enne</a:t>
            </a:r>
            <a:r>
              <a:rPr lang="en-US" sz="1200" dirty="0"/>
              <a:t>	</a:t>
            </a:r>
            <a:r>
              <a:rPr lang="en-US" sz="1200" dirty="0" err="1"/>
              <a:t>ei</a:t>
            </a:r>
            <a:endParaRPr lang="en-US" sz="1200" dirty="0"/>
          </a:p>
          <a:p>
            <a:r>
              <a:rPr lang="en-US" sz="1200" dirty="0" err="1"/>
              <a:t>muudatusi</a:t>
            </a:r>
            <a:r>
              <a:rPr lang="en-US" sz="1200" dirty="0"/>
              <a:t>	ole</a:t>
            </a:r>
          </a:p>
          <a:p>
            <a:r>
              <a:rPr lang="en-US" sz="1200" dirty="0" err="1"/>
              <a:t>olnud</a:t>
            </a:r>
            <a:r>
              <a:rPr lang="en-US" sz="1200" dirty="0"/>
              <a:t>	</a:t>
            </a:r>
            <a:r>
              <a:rPr lang="en-US" sz="1200" dirty="0" err="1"/>
              <a:t>haruldased</a:t>
            </a:r>
            <a:endParaRPr lang="en-US" sz="1200" dirty="0"/>
          </a:p>
          <a:p>
            <a:r>
              <a:rPr lang="en-US" sz="1200" dirty="0"/>
              <a:t>ole	</a:t>
            </a:r>
            <a:r>
              <a:rPr lang="en-US" sz="1200" dirty="0" err="1"/>
              <a:t>kus</a:t>
            </a:r>
            <a:endParaRPr lang="en-US" sz="1200" dirty="0"/>
          </a:p>
          <a:p>
            <a:r>
              <a:rPr lang="en-US" sz="1200" dirty="0" err="1"/>
              <a:t>haruldased</a:t>
            </a:r>
            <a:r>
              <a:rPr lang="en-US" sz="1200" dirty="0"/>
              <a:t>	</a:t>
            </a:r>
            <a:r>
              <a:rPr lang="en-US" sz="1200" dirty="0" err="1"/>
              <a:t>astutakse</a:t>
            </a:r>
            <a:endParaRPr lang="en-US" sz="1200" dirty="0"/>
          </a:p>
          <a:p>
            <a:r>
              <a:rPr lang="en-US" sz="1200" dirty="0" err="1"/>
              <a:t>juhud</a:t>
            </a:r>
            <a:r>
              <a:rPr lang="en-US" sz="1200" dirty="0"/>
              <a:t>	</a:t>
            </a:r>
            <a:r>
              <a:rPr lang="en-US" sz="1200" dirty="0" err="1"/>
              <a:t>mitu</a:t>
            </a:r>
            <a:endParaRPr lang="en-US" sz="1200" dirty="0"/>
          </a:p>
          <a:p>
            <a:r>
              <a:rPr lang="en-US" sz="1200" dirty="0" err="1"/>
              <a:t>kus</a:t>
            </a:r>
            <a:r>
              <a:rPr lang="en-US" sz="1200" dirty="0"/>
              <a:t>	</a:t>
            </a:r>
            <a:r>
              <a:rPr lang="en-US" sz="1200" dirty="0" err="1"/>
              <a:t>samasse</a:t>
            </a:r>
            <a:endParaRPr lang="en-US" sz="1200" dirty="0"/>
          </a:p>
          <a:p>
            <a:r>
              <a:rPr lang="en-US" sz="1200" dirty="0" err="1"/>
              <a:t>astutakse</a:t>
            </a:r>
            <a:r>
              <a:rPr lang="en-US" sz="1200" dirty="0"/>
              <a:t>	</a:t>
            </a:r>
            <a:r>
              <a:rPr lang="en-US" sz="1200" dirty="0" err="1"/>
              <a:t>ämbrisse</a:t>
            </a:r>
            <a:endParaRPr lang="en-US" sz="1200" dirty="0"/>
          </a:p>
          <a:p>
            <a:r>
              <a:rPr lang="en-US" sz="1200" dirty="0" err="1"/>
              <a:t>korda</a:t>
            </a:r>
            <a:r>
              <a:rPr lang="en-US" sz="1200" dirty="0"/>
              <a:t>	</a:t>
            </a:r>
          </a:p>
          <a:p>
            <a:r>
              <a:rPr lang="en-US" sz="1200" dirty="0" err="1"/>
              <a:t>samasse</a:t>
            </a:r>
            <a:r>
              <a:rPr lang="en-US" sz="1200" dirty="0"/>
              <a:t>	</a:t>
            </a:r>
          </a:p>
          <a:p>
            <a:r>
              <a:rPr lang="en-US" sz="1200" dirty="0" err="1"/>
              <a:t>ämbrisse</a:t>
            </a:r>
            <a:r>
              <a:rPr lang="en-US" sz="1200" dirty="0"/>
              <a:t>	</a:t>
            </a:r>
          </a:p>
          <a:p>
            <a:endParaRPr lang="en-US" sz="1200" dirty="0" err="1"/>
          </a:p>
        </p:txBody>
      </p:sp>
      <p:sp>
        <p:nvSpPr>
          <p:cNvPr id="5" name="TextBox 4"/>
          <p:cNvSpPr txBox="1"/>
          <p:nvPr/>
        </p:nvSpPr>
        <p:spPr>
          <a:xfrm>
            <a:off x="-36512" y="260647"/>
            <a:ext cx="2016224" cy="584775"/>
          </a:xfrm>
          <a:prstGeom prst="rect">
            <a:avLst/>
          </a:prstGeom>
          <a:noFill/>
        </p:spPr>
        <p:txBody>
          <a:bodyPr wrap="square" rtlCol="0">
            <a:spAutoFit/>
          </a:bodyPr>
          <a:lstStyle/>
          <a:p>
            <a:r>
              <a:rPr lang="et-EE" sz="3200" dirty="0"/>
              <a:t>Väljundfail</a:t>
            </a:r>
          </a:p>
        </p:txBody>
      </p:sp>
    </p:spTree>
    <p:extLst>
      <p:ext uri="{BB962C8B-B14F-4D97-AF65-F5344CB8AC3E}">
        <p14:creationId xmlns:p14="http://schemas.microsoft.com/office/powerpoint/2010/main" val="467194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fontScale="92500" lnSpcReduction="10000"/>
          </a:bodyPr>
          <a:lstStyle/>
          <a:p>
            <a:pPr marL="0" indent="0">
              <a:buNone/>
            </a:pPr>
            <a:r>
              <a:rPr lang="et-EE" sz="2800" dirty="0"/>
              <a:t>Ülesanne: moodustada ühest failist kollokatsioonide kandidaatpaare. Töö käik:</a:t>
            </a:r>
          </a:p>
          <a:p>
            <a:pPr marL="0" indent="0">
              <a:buNone/>
            </a:pPr>
            <a:endParaRPr lang="et-EE" sz="2800" dirty="0"/>
          </a:p>
          <a:p>
            <a:pPr marL="514350" indent="-514350">
              <a:buAutoNum type="arabicParenR"/>
            </a:pPr>
            <a:r>
              <a:rPr lang="et-EE" sz="2200" dirty="0"/>
              <a:t>Sisendfail on tavaline tekstifail, kus kirjavahemärgid on juba sõnadest lahku tõstetud.</a:t>
            </a:r>
          </a:p>
          <a:p>
            <a:pPr marL="514350" indent="-514350">
              <a:buAutoNum type="arabicParenR"/>
            </a:pPr>
            <a:r>
              <a:rPr lang="et-EE" sz="2200" dirty="0"/>
              <a:t>Tõsta kõik sõnad ja kirjavahemärgid eraldi reale.</a:t>
            </a:r>
          </a:p>
          <a:p>
            <a:pPr marL="514350" indent="-514350">
              <a:buAutoNum type="arabicParenR"/>
            </a:pPr>
            <a:r>
              <a:rPr lang="et-EE" sz="2200" dirty="0"/>
              <a:t>Kustuta faili esimene rida ja kirjuta see eraldi faili. Nüüd on sul kaks faili: esialgne fail, kus on sõna real, ja teine fail, kus on esimene rida (sõna) ära lõigatud.</a:t>
            </a:r>
          </a:p>
          <a:p>
            <a:pPr marL="514350" indent="-514350">
              <a:buAutoNum type="arabicParenR"/>
            </a:pPr>
            <a:r>
              <a:rPr lang="et-EE" sz="2200" dirty="0"/>
              <a:t>Nüüd kleebi need kaks faili ridade (sõnade) kaupa kokku: 1. faili 1.rida ja 2. faili 1. rida jne. Nii saad ühe faili, mis on kahest failist ridade kaupa kokku kleebitud.</a:t>
            </a:r>
          </a:p>
          <a:p>
            <a:pPr marL="514350" indent="-514350">
              <a:buAutoNum type="arabicParenR"/>
            </a:pPr>
            <a:r>
              <a:rPr lang="et-EE" sz="2200" dirty="0"/>
              <a:t>Eemalda failist kõik read, kus on kirjavahemärgid, niimoodi jäävad lõplikust loendist välja osalausepiire ületavad sõnapaarid.</a:t>
            </a:r>
          </a:p>
          <a:p>
            <a:pPr marL="514350" indent="-514350">
              <a:buAutoNum type="arabicParenR"/>
            </a:pPr>
            <a:r>
              <a:rPr lang="et-EE" sz="2200" dirty="0"/>
              <a:t>Lõplik fail on sõnapaaride loend ilma kirjavahemärke sisaldavate ridadeta.</a:t>
            </a:r>
          </a:p>
          <a:p>
            <a:endParaRPr lang="et-EE" dirty="0"/>
          </a:p>
        </p:txBody>
      </p:sp>
    </p:spTree>
    <p:extLst>
      <p:ext uri="{BB962C8B-B14F-4D97-AF65-F5344CB8AC3E}">
        <p14:creationId xmlns:p14="http://schemas.microsoft.com/office/powerpoint/2010/main" val="1659687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43608" y="1556792"/>
            <a:ext cx="7488832" cy="2246769"/>
          </a:xfrm>
          <a:prstGeom prst="rect">
            <a:avLst/>
          </a:prstGeom>
          <a:ln>
            <a:solidFill>
              <a:schemeClr val="accent1"/>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2800" dirty="0" err="1"/>
              <a:t>Samal</a:t>
            </a:r>
            <a:r>
              <a:rPr lang="en-US" sz="2800" dirty="0"/>
              <a:t> , </a:t>
            </a:r>
            <a:r>
              <a:rPr lang="en-US" sz="2800" dirty="0" err="1"/>
              <a:t>kirjalikul</a:t>
            </a:r>
            <a:r>
              <a:rPr lang="en-US" sz="2800" dirty="0"/>
              <a:t> </a:t>
            </a:r>
            <a:r>
              <a:rPr lang="en-US" sz="2800" dirty="0" err="1"/>
              <a:t>viisil</a:t>
            </a:r>
            <a:r>
              <a:rPr lang="en-US" sz="2800" dirty="0"/>
              <a:t> , </a:t>
            </a:r>
            <a:r>
              <a:rPr lang="en-US" sz="2800" dirty="0" err="1"/>
              <a:t>näeb</a:t>
            </a:r>
            <a:r>
              <a:rPr lang="en-US" sz="2800" dirty="0"/>
              <a:t> </a:t>
            </a:r>
            <a:r>
              <a:rPr lang="en-US" sz="2800" dirty="0" err="1"/>
              <a:t>seadus</a:t>
            </a:r>
            <a:r>
              <a:rPr lang="en-US" sz="2800" dirty="0"/>
              <a:t> </a:t>
            </a:r>
            <a:r>
              <a:rPr lang="en-US" sz="2800" dirty="0" err="1"/>
              <a:t>ette</a:t>
            </a:r>
            <a:r>
              <a:rPr lang="en-US" sz="2800" dirty="0"/>
              <a:t> </a:t>
            </a:r>
            <a:r>
              <a:rPr lang="en-US" sz="2800" dirty="0" err="1"/>
              <a:t>ka</a:t>
            </a:r>
            <a:r>
              <a:rPr lang="en-US" sz="2800" dirty="0"/>
              <a:t> </a:t>
            </a:r>
            <a:r>
              <a:rPr lang="en-US" sz="2800" dirty="0" err="1"/>
              <a:t>töölepingu</a:t>
            </a:r>
            <a:r>
              <a:rPr lang="en-US" sz="2800" dirty="0"/>
              <a:t> </a:t>
            </a:r>
            <a:r>
              <a:rPr lang="en-US" sz="2800" dirty="0" err="1"/>
              <a:t>muutmise</a:t>
            </a:r>
            <a:r>
              <a:rPr lang="en-US" sz="2800" dirty="0"/>
              <a:t> .</a:t>
            </a:r>
            <a:r>
              <a:rPr lang="et-EE" sz="2800" dirty="0"/>
              <a:t> </a:t>
            </a:r>
            <a:r>
              <a:rPr lang="fi-FI" sz="2800" dirty="0" err="1"/>
              <a:t>Olenemata</a:t>
            </a:r>
            <a:r>
              <a:rPr lang="fi-FI" sz="2800" dirty="0"/>
              <a:t> </a:t>
            </a:r>
            <a:r>
              <a:rPr lang="fi-FI" sz="2800" dirty="0" err="1"/>
              <a:t>sellest</a:t>
            </a:r>
            <a:r>
              <a:rPr lang="fi-FI" sz="2800" dirty="0"/>
              <a:t> , kas </a:t>
            </a:r>
            <a:r>
              <a:rPr lang="fi-FI" sz="2800" dirty="0" err="1"/>
              <a:t>organisatsioonis</a:t>
            </a:r>
            <a:r>
              <a:rPr lang="fi-FI" sz="2800" dirty="0"/>
              <a:t> on ka enne </a:t>
            </a:r>
            <a:r>
              <a:rPr lang="fi-FI" sz="2800" dirty="0" err="1"/>
              <a:t>muudatusi</a:t>
            </a:r>
            <a:r>
              <a:rPr lang="fi-FI" sz="2800" dirty="0"/>
              <a:t> </a:t>
            </a:r>
            <a:r>
              <a:rPr lang="fi-FI" sz="2800" dirty="0" err="1"/>
              <a:t>olnud</a:t>
            </a:r>
            <a:r>
              <a:rPr lang="fi-FI" sz="2800" dirty="0"/>
              <a:t> , ei ole </a:t>
            </a:r>
            <a:r>
              <a:rPr lang="fi-FI" sz="2800" dirty="0" err="1"/>
              <a:t>haruldased</a:t>
            </a:r>
            <a:r>
              <a:rPr lang="fi-FI" sz="2800" dirty="0"/>
              <a:t> </a:t>
            </a:r>
            <a:r>
              <a:rPr lang="fi-FI" sz="2800" dirty="0" err="1"/>
              <a:t>juhud</a:t>
            </a:r>
            <a:r>
              <a:rPr lang="fi-FI" sz="2800" dirty="0"/>
              <a:t> , </a:t>
            </a:r>
            <a:r>
              <a:rPr lang="fi-FI" sz="2800" dirty="0" err="1"/>
              <a:t>kus</a:t>
            </a:r>
            <a:r>
              <a:rPr lang="fi-FI" sz="2800" dirty="0"/>
              <a:t> </a:t>
            </a:r>
            <a:r>
              <a:rPr lang="fi-FI" sz="2800" dirty="0" err="1"/>
              <a:t>astutakse</a:t>
            </a:r>
            <a:r>
              <a:rPr lang="fi-FI" sz="2800" dirty="0"/>
              <a:t> </a:t>
            </a:r>
            <a:r>
              <a:rPr lang="fi-FI" sz="2800" dirty="0" err="1"/>
              <a:t>mitu</a:t>
            </a:r>
            <a:r>
              <a:rPr lang="fi-FI" sz="2800" dirty="0"/>
              <a:t> </a:t>
            </a:r>
            <a:r>
              <a:rPr lang="fi-FI" sz="2800" dirty="0" err="1"/>
              <a:t>korda</a:t>
            </a:r>
            <a:r>
              <a:rPr lang="fi-FI" sz="2800" dirty="0"/>
              <a:t> </a:t>
            </a:r>
            <a:r>
              <a:rPr lang="fi-FI" sz="2800" dirty="0" err="1"/>
              <a:t>samasse</a:t>
            </a:r>
            <a:r>
              <a:rPr lang="fi-FI" sz="2800" dirty="0"/>
              <a:t> </a:t>
            </a:r>
            <a:r>
              <a:rPr lang="fi-FI" sz="2800" dirty="0" err="1"/>
              <a:t>ämbrisse</a:t>
            </a:r>
            <a:r>
              <a:rPr lang="fi-FI" sz="2800" dirty="0"/>
              <a:t> .</a:t>
            </a:r>
            <a:endParaRPr lang="en-US" sz="2800" dirty="0"/>
          </a:p>
        </p:txBody>
      </p:sp>
      <p:sp>
        <p:nvSpPr>
          <p:cNvPr id="4" name="TextBox 3"/>
          <p:cNvSpPr txBox="1"/>
          <p:nvPr/>
        </p:nvSpPr>
        <p:spPr>
          <a:xfrm>
            <a:off x="755576" y="548680"/>
            <a:ext cx="3600400" cy="707886"/>
          </a:xfrm>
          <a:prstGeom prst="rect">
            <a:avLst/>
          </a:prstGeom>
          <a:noFill/>
        </p:spPr>
        <p:txBody>
          <a:bodyPr wrap="square" rtlCol="0">
            <a:spAutoFit/>
          </a:bodyPr>
          <a:lstStyle/>
          <a:p>
            <a:r>
              <a:rPr lang="et-EE" sz="4000" dirty="0"/>
              <a:t>Sisendfail</a:t>
            </a:r>
          </a:p>
        </p:txBody>
      </p:sp>
    </p:spTree>
    <p:extLst>
      <p:ext uri="{BB962C8B-B14F-4D97-AF65-F5344CB8AC3E}">
        <p14:creationId xmlns:p14="http://schemas.microsoft.com/office/powerpoint/2010/main" val="61421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9034" y="169136"/>
            <a:ext cx="1512168" cy="6555641"/>
          </a:xfrm>
          <a:prstGeom prst="rect">
            <a:avLst/>
          </a:prstGeom>
          <a:noFill/>
          <a:ln w="25400">
            <a:solidFill>
              <a:schemeClr val="tx1"/>
            </a:solidFill>
          </a:ln>
        </p:spPr>
        <p:txBody>
          <a:bodyPr wrap="square" rtlCol="0">
            <a:spAutoFit/>
          </a:bodyPr>
          <a:lstStyle/>
          <a:p>
            <a:r>
              <a:rPr lang="en-US" sz="1200" dirty="0" err="1"/>
              <a:t>Samal</a:t>
            </a:r>
            <a:endParaRPr lang="et-EE" sz="1200" dirty="0"/>
          </a:p>
          <a:p>
            <a:r>
              <a:rPr lang="en-US" sz="1200" dirty="0"/>
              <a:t>,</a:t>
            </a:r>
          </a:p>
          <a:p>
            <a:r>
              <a:rPr lang="en-US" sz="1200" dirty="0" err="1"/>
              <a:t>kirjalikul</a:t>
            </a:r>
            <a:endParaRPr lang="en-US" sz="1200" dirty="0"/>
          </a:p>
          <a:p>
            <a:r>
              <a:rPr lang="en-US" sz="1200" dirty="0" err="1"/>
              <a:t>viisil</a:t>
            </a:r>
            <a:endParaRPr lang="en-US" sz="1200" dirty="0"/>
          </a:p>
          <a:p>
            <a:r>
              <a:rPr lang="en-US" sz="1200" dirty="0"/>
              <a:t>,</a:t>
            </a:r>
          </a:p>
          <a:p>
            <a:r>
              <a:rPr lang="en-US" sz="1200" dirty="0" err="1"/>
              <a:t>näeb</a:t>
            </a:r>
            <a:endParaRPr lang="en-US" sz="1200" dirty="0"/>
          </a:p>
          <a:p>
            <a:r>
              <a:rPr lang="en-US" sz="1200" dirty="0" err="1"/>
              <a:t>seadus</a:t>
            </a:r>
            <a:endParaRPr lang="en-US" sz="1200" dirty="0"/>
          </a:p>
          <a:p>
            <a:r>
              <a:rPr lang="en-US" sz="1200" dirty="0" err="1"/>
              <a:t>ette</a:t>
            </a:r>
            <a:endParaRPr lang="en-US" sz="1200" dirty="0"/>
          </a:p>
          <a:p>
            <a:r>
              <a:rPr lang="en-US" sz="1200" dirty="0" err="1"/>
              <a:t>ka</a:t>
            </a:r>
            <a:endParaRPr lang="en-US" sz="1200" dirty="0"/>
          </a:p>
          <a:p>
            <a:r>
              <a:rPr lang="en-US" sz="1200" dirty="0" err="1"/>
              <a:t>töölepingu</a:t>
            </a:r>
            <a:endParaRPr lang="en-US" sz="1200" dirty="0"/>
          </a:p>
          <a:p>
            <a:r>
              <a:rPr lang="en-US" sz="1200" dirty="0" err="1"/>
              <a:t>muutmise</a:t>
            </a:r>
            <a:endParaRPr lang="en-US" sz="1200" dirty="0"/>
          </a:p>
          <a:p>
            <a:r>
              <a:rPr lang="en-US" sz="1200" dirty="0"/>
              <a:t>.</a:t>
            </a:r>
          </a:p>
          <a:p>
            <a:r>
              <a:rPr lang="en-US" sz="1200" dirty="0" err="1"/>
              <a:t>Olenemata</a:t>
            </a:r>
            <a:endParaRPr lang="en-US" sz="1200" dirty="0"/>
          </a:p>
          <a:p>
            <a:r>
              <a:rPr lang="en-US" sz="1200" dirty="0" err="1"/>
              <a:t>sellest</a:t>
            </a:r>
            <a:endParaRPr lang="en-US" sz="1200" dirty="0"/>
          </a:p>
          <a:p>
            <a:r>
              <a:rPr lang="en-US" sz="1200" dirty="0"/>
              <a:t>,</a:t>
            </a:r>
          </a:p>
          <a:p>
            <a:r>
              <a:rPr lang="en-US" sz="1200" dirty="0" err="1"/>
              <a:t>kas</a:t>
            </a:r>
            <a:endParaRPr lang="en-US" sz="1200" dirty="0"/>
          </a:p>
          <a:p>
            <a:r>
              <a:rPr lang="en-US" sz="1200" dirty="0" err="1"/>
              <a:t>organisatsioonis</a:t>
            </a:r>
            <a:endParaRPr lang="en-US" sz="1200" dirty="0"/>
          </a:p>
          <a:p>
            <a:r>
              <a:rPr lang="en-US" sz="1200" dirty="0"/>
              <a:t>on</a:t>
            </a:r>
          </a:p>
          <a:p>
            <a:r>
              <a:rPr lang="en-US" sz="1200" dirty="0" err="1"/>
              <a:t>ka</a:t>
            </a:r>
            <a:endParaRPr lang="en-US" sz="1200" dirty="0"/>
          </a:p>
          <a:p>
            <a:r>
              <a:rPr lang="en-US" sz="1200" dirty="0" err="1"/>
              <a:t>enne</a:t>
            </a:r>
            <a:endParaRPr lang="en-US" sz="1200" dirty="0"/>
          </a:p>
          <a:p>
            <a:r>
              <a:rPr lang="en-US" sz="1200" dirty="0" err="1"/>
              <a:t>muudatusi</a:t>
            </a:r>
            <a:endParaRPr lang="en-US" sz="1200" dirty="0"/>
          </a:p>
          <a:p>
            <a:r>
              <a:rPr lang="en-US" sz="1200" dirty="0" err="1"/>
              <a:t>olnud</a:t>
            </a:r>
            <a:endParaRPr lang="en-US" sz="1200" dirty="0"/>
          </a:p>
          <a:p>
            <a:r>
              <a:rPr lang="en-US" sz="1200" dirty="0"/>
              <a:t>,</a:t>
            </a:r>
          </a:p>
          <a:p>
            <a:r>
              <a:rPr lang="en-US" sz="1200" dirty="0" err="1"/>
              <a:t>ei</a:t>
            </a:r>
            <a:endParaRPr lang="en-US" sz="1200" dirty="0"/>
          </a:p>
          <a:p>
            <a:r>
              <a:rPr lang="en-US" sz="1200" dirty="0"/>
              <a:t>ole</a:t>
            </a:r>
          </a:p>
          <a:p>
            <a:r>
              <a:rPr lang="en-US" sz="1200" dirty="0" err="1"/>
              <a:t>haruldased</a:t>
            </a:r>
            <a:endParaRPr lang="en-US" sz="1200" dirty="0"/>
          </a:p>
          <a:p>
            <a:r>
              <a:rPr lang="en-US" sz="1200" dirty="0" err="1"/>
              <a:t>juhud</a:t>
            </a:r>
            <a:endParaRPr lang="en-US" sz="1200" dirty="0"/>
          </a:p>
          <a:p>
            <a:r>
              <a:rPr lang="en-US" sz="1200" dirty="0"/>
              <a:t>,</a:t>
            </a:r>
          </a:p>
          <a:p>
            <a:r>
              <a:rPr lang="en-US" sz="1200" dirty="0" err="1"/>
              <a:t>kus</a:t>
            </a:r>
            <a:endParaRPr lang="en-US" sz="1200" dirty="0"/>
          </a:p>
          <a:p>
            <a:r>
              <a:rPr lang="en-US" sz="1200" dirty="0" err="1"/>
              <a:t>astutakse</a:t>
            </a:r>
            <a:endParaRPr lang="en-US" sz="1200" dirty="0"/>
          </a:p>
          <a:p>
            <a:r>
              <a:rPr lang="en-US" sz="1200" dirty="0" err="1"/>
              <a:t>mitu</a:t>
            </a:r>
            <a:endParaRPr lang="en-US" sz="1200" dirty="0"/>
          </a:p>
          <a:p>
            <a:r>
              <a:rPr lang="en-US" sz="1200" dirty="0" err="1"/>
              <a:t>korda</a:t>
            </a:r>
            <a:endParaRPr lang="en-US" sz="1200" dirty="0"/>
          </a:p>
          <a:p>
            <a:r>
              <a:rPr lang="en-US" sz="1200" dirty="0" err="1"/>
              <a:t>samasse</a:t>
            </a:r>
            <a:endParaRPr lang="en-US" sz="1200" dirty="0"/>
          </a:p>
          <a:p>
            <a:r>
              <a:rPr lang="en-US" sz="1200" dirty="0" err="1"/>
              <a:t>ämbrisse</a:t>
            </a:r>
            <a:endParaRPr lang="en-US" sz="1200" dirty="0"/>
          </a:p>
          <a:p>
            <a:r>
              <a:rPr lang="en-US" sz="1200" dirty="0"/>
              <a:t>.</a:t>
            </a:r>
          </a:p>
        </p:txBody>
      </p:sp>
      <p:sp>
        <p:nvSpPr>
          <p:cNvPr id="3" name="TextBox 2"/>
          <p:cNvSpPr txBox="1"/>
          <p:nvPr/>
        </p:nvSpPr>
        <p:spPr>
          <a:xfrm>
            <a:off x="2350262" y="166764"/>
            <a:ext cx="1512168" cy="6555641"/>
          </a:xfrm>
          <a:prstGeom prst="rect">
            <a:avLst/>
          </a:prstGeom>
          <a:noFill/>
          <a:ln>
            <a:solidFill>
              <a:schemeClr val="bg1">
                <a:lumMod val="65000"/>
              </a:schemeClr>
            </a:solidFill>
            <a:prstDash val="sysDash"/>
          </a:ln>
        </p:spPr>
        <p:txBody>
          <a:bodyPr wrap="square" rtlCol="0">
            <a:spAutoFit/>
          </a:bodyPr>
          <a:lstStyle/>
          <a:p>
            <a:r>
              <a:rPr lang="et-EE" sz="1200" strike="sngStrike" dirty="0"/>
              <a:t>Samal</a:t>
            </a:r>
          </a:p>
          <a:p>
            <a:r>
              <a:rPr lang="en-US" sz="1200" dirty="0"/>
              <a:t>,</a:t>
            </a:r>
          </a:p>
          <a:p>
            <a:r>
              <a:rPr lang="en-US" sz="1200" dirty="0" err="1"/>
              <a:t>kirjalikul</a:t>
            </a:r>
            <a:endParaRPr lang="en-US" sz="1200" dirty="0"/>
          </a:p>
          <a:p>
            <a:r>
              <a:rPr lang="en-US" sz="1200" dirty="0" err="1"/>
              <a:t>viisil</a:t>
            </a:r>
            <a:endParaRPr lang="en-US" sz="1200" dirty="0"/>
          </a:p>
          <a:p>
            <a:r>
              <a:rPr lang="en-US" sz="1200" dirty="0"/>
              <a:t>,</a:t>
            </a:r>
          </a:p>
          <a:p>
            <a:r>
              <a:rPr lang="en-US" sz="1200" dirty="0" err="1"/>
              <a:t>näeb</a:t>
            </a:r>
            <a:endParaRPr lang="en-US" sz="1200" dirty="0"/>
          </a:p>
          <a:p>
            <a:r>
              <a:rPr lang="en-US" sz="1200" dirty="0" err="1"/>
              <a:t>seadus</a:t>
            </a:r>
            <a:endParaRPr lang="en-US" sz="1200" dirty="0"/>
          </a:p>
          <a:p>
            <a:r>
              <a:rPr lang="en-US" sz="1200" dirty="0" err="1"/>
              <a:t>ette</a:t>
            </a:r>
            <a:endParaRPr lang="en-US" sz="1200" dirty="0"/>
          </a:p>
          <a:p>
            <a:r>
              <a:rPr lang="en-US" sz="1200" dirty="0" err="1"/>
              <a:t>ka</a:t>
            </a:r>
            <a:endParaRPr lang="en-US" sz="1200" dirty="0"/>
          </a:p>
          <a:p>
            <a:r>
              <a:rPr lang="en-US" sz="1200" dirty="0" err="1"/>
              <a:t>töölepingu</a:t>
            </a:r>
            <a:endParaRPr lang="en-US" sz="1200" dirty="0"/>
          </a:p>
          <a:p>
            <a:r>
              <a:rPr lang="en-US" sz="1200" dirty="0" err="1"/>
              <a:t>muutmise</a:t>
            </a:r>
            <a:endParaRPr lang="en-US" sz="1200" dirty="0"/>
          </a:p>
          <a:p>
            <a:r>
              <a:rPr lang="en-US" sz="1200" dirty="0"/>
              <a:t>.</a:t>
            </a:r>
          </a:p>
          <a:p>
            <a:r>
              <a:rPr lang="en-US" sz="1200" dirty="0" err="1"/>
              <a:t>Olenemata</a:t>
            </a:r>
            <a:endParaRPr lang="en-US" sz="1200" dirty="0"/>
          </a:p>
          <a:p>
            <a:r>
              <a:rPr lang="en-US" sz="1200" dirty="0" err="1"/>
              <a:t>sellest</a:t>
            </a:r>
            <a:endParaRPr lang="en-US" sz="1200" dirty="0"/>
          </a:p>
          <a:p>
            <a:r>
              <a:rPr lang="en-US" sz="1200" dirty="0"/>
              <a:t>,</a:t>
            </a:r>
          </a:p>
          <a:p>
            <a:r>
              <a:rPr lang="en-US" sz="1200" dirty="0" err="1"/>
              <a:t>kas</a:t>
            </a:r>
            <a:endParaRPr lang="en-US" sz="1200" dirty="0"/>
          </a:p>
          <a:p>
            <a:r>
              <a:rPr lang="en-US" sz="1200" dirty="0" err="1"/>
              <a:t>organisatsioonis</a:t>
            </a:r>
            <a:endParaRPr lang="en-US" sz="1200" dirty="0"/>
          </a:p>
          <a:p>
            <a:r>
              <a:rPr lang="en-US" sz="1200" dirty="0"/>
              <a:t>on</a:t>
            </a:r>
          </a:p>
          <a:p>
            <a:r>
              <a:rPr lang="en-US" sz="1200" dirty="0" err="1"/>
              <a:t>ka</a:t>
            </a:r>
            <a:endParaRPr lang="en-US" sz="1200" dirty="0"/>
          </a:p>
          <a:p>
            <a:r>
              <a:rPr lang="en-US" sz="1200" dirty="0" err="1"/>
              <a:t>enne</a:t>
            </a:r>
            <a:endParaRPr lang="en-US" sz="1200" dirty="0"/>
          </a:p>
          <a:p>
            <a:r>
              <a:rPr lang="en-US" sz="1200" dirty="0" err="1"/>
              <a:t>muudatusi</a:t>
            </a:r>
            <a:endParaRPr lang="en-US" sz="1200" dirty="0"/>
          </a:p>
          <a:p>
            <a:r>
              <a:rPr lang="en-US" sz="1200" dirty="0" err="1"/>
              <a:t>olnud</a:t>
            </a:r>
            <a:endParaRPr lang="en-US" sz="1200" dirty="0"/>
          </a:p>
          <a:p>
            <a:r>
              <a:rPr lang="en-US" sz="1200" dirty="0"/>
              <a:t>,</a:t>
            </a:r>
          </a:p>
          <a:p>
            <a:r>
              <a:rPr lang="en-US" sz="1200" dirty="0" err="1"/>
              <a:t>ei</a:t>
            </a:r>
            <a:endParaRPr lang="en-US" sz="1200" dirty="0"/>
          </a:p>
          <a:p>
            <a:r>
              <a:rPr lang="en-US" sz="1200" dirty="0"/>
              <a:t>ole</a:t>
            </a:r>
          </a:p>
          <a:p>
            <a:r>
              <a:rPr lang="en-US" sz="1200" dirty="0" err="1"/>
              <a:t>haruldased</a:t>
            </a:r>
            <a:endParaRPr lang="en-US" sz="1200" dirty="0"/>
          </a:p>
          <a:p>
            <a:r>
              <a:rPr lang="en-US" sz="1200" dirty="0" err="1"/>
              <a:t>juhud</a:t>
            </a:r>
            <a:endParaRPr lang="en-US" sz="1200" dirty="0"/>
          </a:p>
          <a:p>
            <a:r>
              <a:rPr lang="en-US" sz="1200" dirty="0"/>
              <a:t>,</a:t>
            </a:r>
          </a:p>
          <a:p>
            <a:r>
              <a:rPr lang="en-US" sz="1200" dirty="0" err="1"/>
              <a:t>kus</a:t>
            </a:r>
            <a:endParaRPr lang="en-US" sz="1200" dirty="0"/>
          </a:p>
          <a:p>
            <a:r>
              <a:rPr lang="en-US" sz="1200" dirty="0" err="1"/>
              <a:t>astutakse</a:t>
            </a:r>
            <a:endParaRPr lang="en-US" sz="1200" dirty="0"/>
          </a:p>
          <a:p>
            <a:r>
              <a:rPr lang="en-US" sz="1200" dirty="0" err="1"/>
              <a:t>mitu</a:t>
            </a:r>
            <a:endParaRPr lang="en-US" sz="1200" dirty="0"/>
          </a:p>
          <a:p>
            <a:r>
              <a:rPr lang="en-US" sz="1200" dirty="0" err="1"/>
              <a:t>korda</a:t>
            </a:r>
            <a:endParaRPr lang="en-US" sz="1200" dirty="0"/>
          </a:p>
          <a:p>
            <a:r>
              <a:rPr lang="en-US" sz="1200" dirty="0" err="1"/>
              <a:t>samasse</a:t>
            </a:r>
            <a:endParaRPr lang="en-US" sz="1200" dirty="0"/>
          </a:p>
          <a:p>
            <a:r>
              <a:rPr lang="en-US" sz="1200" dirty="0" err="1"/>
              <a:t>ämbrisse</a:t>
            </a:r>
            <a:endParaRPr lang="en-US" sz="1200" dirty="0"/>
          </a:p>
          <a:p>
            <a:r>
              <a:rPr lang="en-US" sz="1200" dirty="0"/>
              <a:t>.</a:t>
            </a:r>
          </a:p>
        </p:txBody>
      </p:sp>
      <p:sp>
        <p:nvSpPr>
          <p:cNvPr id="4" name="TextBox 3"/>
          <p:cNvSpPr txBox="1"/>
          <p:nvPr/>
        </p:nvSpPr>
        <p:spPr>
          <a:xfrm>
            <a:off x="4337839" y="177769"/>
            <a:ext cx="1440160" cy="6544636"/>
          </a:xfrm>
          <a:prstGeom prst="rect">
            <a:avLst/>
          </a:prstGeom>
          <a:noFill/>
          <a:ln w="25400">
            <a:solidFill>
              <a:schemeClr val="tx1"/>
            </a:solidFill>
          </a:ln>
        </p:spPr>
        <p:txBody>
          <a:bodyPr wrap="square" rtlCol="0">
            <a:spAutoFit/>
          </a:bodyPr>
          <a:lstStyle/>
          <a:p>
            <a:r>
              <a:rPr lang="en-US" sz="1200" dirty="0"/>
              <a:t>,</a:t>
            </a:r>
          </a:p>
          <a:p>
            <a:r>
              <a:rPr lang="en-US" sz="1200" dirty="0" err="1"/>
              <a:t>kirjalikul</a:t>
            </a:r>
            <a:endParaRPr lang="en-US" sz="1200" dirty="0"/>
          </a:p>
          <a:p>
            <a:r>
              <a:rPr lang="en-US" sz="1200" dirty="0" err="1"/>
              <a:t>viisil</a:t>
            </a:r>
            <a:endParaRPr lang="en-US" sz="1200" dirty="0"/>
          </a:p>
          <a:p>
            <a:r>
              <a:rPr lang="en-US" sz="1200" dirty="0"/>
              <a:t>,</a:t>
            </a:r>
          </a:p>
          <a:p>
            <a:r>
              <a:rPr lang="en-US" sz="1200" dirty="0" err="1"/>
              <a:t>näeb</a:t>
            </a:r>
            <a:endParaRPr lang="en-US" sz="1200" dirty="0"/>
          </a:p>
          <a:p>
            <a:r>
              <a:rPr lang="en-US" sz="1200" dirty="0" err="1"/>
              <a:t>seadus</a:t>
            </a:r>
            <a:endParaRPr lang="en-US" sz="1200" dirty="0"/>
          </a:p>
          <a:p>
            <a:r>
              <a:rPr lang="en-US" sz="1200" dirty="0" err="1"/>
              <a:t>ette</a:t>
            </a:r>
            <a:endParaRPr lang="en-US" sz="1200" dirty="0"/>
          </a:p>
          <a:p>
            <a:r>
              <a:rPr lang="en-US" sz="1200" dirty="0" err="1"/>
              <a:t>ka</a:t>
            </a:r>
            <a:endParaRPr lang="en-US" sz="1200" dirty="0"/>
          </a:p>
          <a:p>
            <a:r>
              <a:rPr lang="en-US" sz="1200" dirty="0" err="1"/>
              <a:t>töölepingu</a:t>
            </a:r>
            <a:endParaRPr lang="en-US" sz="1200" dirty="0"/>
          </a:p>
          <a:p>
            <a:r>
              <a:rPr lang="en-US" sz="1200" dirty="0" err="1"/>
              <a:t>muutmise</a:t>
            </a:r>
            <a:endParaRPr lang="en-US" sz="1200" dirty="0"/>
          </a:p>
          <a:p>
            <a:r>
              <a:rPr lang="en-US" sz="1200" dirty="0"/>
              <a:t>.</a:t>
            </a:r>
          </a:p>
          <a:p>
            <a:r>
              <a:rPr lang="en-US" sz="1200" dirty="0" err="1"/>
              <a:t>Olenemata</a:t>
            </a:r>
            <a:endParaRPr lang="en-US" sz="1200" dirty="0"/>
          </a:p>
          <a:p>
            <a:r>
              <a:rPr lang="en-US" sz="1200" dirty="0" err="1"/>
              <a:t>sellest</a:t>
            </a:r>
            <a:endParaRPr lang="en-US" sz="1200" dirty="0"/>
          </a:p>
          <a:p>
            <a:r>
              <a:rPr lang="en-US" sz="1200" dirty="0"/>
              <a:t>,</a:t>
            </a:r>
          </a:p>
          <a:p>
            <a:r>
              <a:rPr lang="en-US" sz="1200" dirty="0" err="1"/>
              <a:t>kas</a:t>
            </a:r>
            <a:endParaRPr lang="en-US" sz="1200" dirty="0"/>
          </a:p>
          <a:p>
            <a:r>
              <a:rPr lang="en-US" sz="1200" dirty="0" err="1"/>
              <a:t>organisatsioonis</a:t>
            </a:r>
            <a:endParaRPr lang="en-US" sz="1200" dirty="0"/>
          </a:p>
          <a:p>
            <a:r>
              <a:rPr lang="en-US" sz="1200" dirty="0"/>
              <a:t>on</a:t>
            </a:r>
          </a:p>
          <a:p>
            <a:r>
              <a:rPr lang="en-US" sz="1200" dirty="0" err="1"/>
              <a:t>ka</a:t>
            </a:r>
            <a:endParaRPr lang="en-US" sz="1200" dirty="0"/>
          </a:p>
          <a:p>
            <a:r>
              <a:rPr lang="en-US" sz="1200" dirty="0" err="1"/>
              <a:t>enne</a:t>
            </a:r>
            <a:endParaRPr lang="en-US" sz="1200" dirty="0"/>
          </a:p>
          <a:p>
            <a:r>
              <a:rPr lang="en-US" sz="1200" dirty="0" err="1"/>
              <a:t>muudatusi</a:t>
            </a:r>
            <a:endParaRPr lang="en-US" sz="1200" dirty="0"/>
          </a:p>
          <a:p>
            <a:r>
              <a:rPr lang="en-US" sz="1200" dirty="0" err="1"/>
              <a:t>olnud</a:t>
            </a:r>
            <a:endParaRPr lang="en-US" sz="1200" dirty="0"/>
          </a:p>
          <a:p>
            <a:r>
              <a:rPr lang="en-US" sz="1200" dirty="0"/>
              <a:t>,</a:t>
            </a:r>
          </a:p>
          <a:p>
            <a:r>
              <a:rPr lang="en-US" sz="1200" dirty="0" err="1"/>
              <a:t>ei</a:t>
            </a:r>
            <a:endParaRPr lang="en-US" sz="1200" dirty="0"/>
          </a:p>
          <a:p>
            <a:r>
              <a:rPr lang="en-US" sz="1200" dirty="0"/>
              <a:t>ole</a:t>
            </a:r>
          </a:p>
          <a:p>
            <a:r>
              <a:rPr lang="en-US" sz="1200" dirty="0" err="1"/>
              <a:t>haruldased</a:t>
            </a:r>
            <a:endParaRPr lang="en-US" sz="1200" dirty="0"/>
          </a:p>
          <a:p>
            <a:r>
              <a:rPr lang="en-US" sz="1200" dirty="0" err="1"/>
              <a:t>juhud</a:t>
            </a:r>
            <a:endParaRPr lang="en-US" sz="1200" dirty="0"/>
          </a:p>
          <a:p>
            <a:r>
              <a:rPr lang="en-US" sz="1200" dirty="0"/>
              <a:t>,</a:t>
            </a:r>
          </a:p>
          <a:p>
            <a:r>
              <a:rPr lang="en-US" sz="1200" dirty="0" err="1"/>
              <a:t>kus</a:t>
            </a:r>
            <a:endParaRPr lang="en-US" sz="1200" dirty="0"/>
          </a:p>
          <a:p>
            <a:r>
              <a:rPr lang="en-US" sz="1200" dirty="0" err="1"/>
              <a:t>astutakse</a:t>
            </a:r>
            <a:endParaRPr lang="en-US" sz="1200" dirty="0"/>
          </a:p>
          <a:p>
            <a:r>
              <a:rPr lang="en-US" sz="1200" dirty="0" err="1"/>
              <a:t>mitu</a:t>
            </a:r>
            <a:endParaRPr lang="en-US" sz="1200" dirty="0"/>
          </a:p>
          <a:p>
            <a:r>
              <a:rPr lang="en-US" sz="1200" dirty="0" err="1"/>
              <a:t>korda</a:t>
            </a:r>
            <a:endParaRPr lang="en-US" sz="1200" dirty="0"/>
          </a:p>
          <a:p>
            <a:r>
              <a:rPr lang="en-US" sz="1200" dirty="0" err="1"/>
              <a:t>samasse</a:t>
            </a:r>
            <a:endParaRPr lang="en-US" sz="1200" dirty="0"/>
          </a:p>
          <a:p>
            <a:r>
              <a:rPr lang="en-US" sz="1200" dirty="0" err="1"/>
              <a:t>ämbrisse</a:t>
            </a:r>
            <a:endParaRPr lang="en-US" sz="1200" dirty="0"/>
          </a:p>
          <a:p>
            <a:r>
              <a:rPr lang="en-US" sz="1200" dirty="0"/>
              <a:t>.</a:t>
            </a:r>
          </a:p>
        </p:txBody>
      </p:sp>
      <p:sp>
        <p:nvSpPr>
          <p:cNvPr id="5" name="Arrow: Right 4"/>
          <p:cNvSpPr/>
          <p:nvPr/>
        </p:nvSpPr>
        <p:spPr>
          <a:xfrm>
            <a:off x="2023738" y="2614712"/>
            <a:ext cx="269953"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t-EE"/>
          </a:p>
        </p:txBody>
      </p:sp>
      <p:sp>
        <p:nvSpPr>
          <p:cNvPr id="10" name="Oval 9"/>
          <p:cNvSpPr/>
          <p:nvPr/>
        </p:nvSpPr>
        <p:spPr>
          <a:xfrm>
            <a:off x="377610" y="185755"/>
            <a:ext cx="4248472" cy="250329"/>
          </a:xfrm>
          <a:prstGeom prst="ellipse">
            <a:avLst/>
          </a:prstGeom>
          <a:noFill/>
          <a:ln w="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1" name="Oval 10"/>
          <p:cNvSpPr/>
          <p:nvPr/>
        </p:nvSpPr>
        <p:spPr>
          <a:xfrm>
            <a:off x="340981" y="436461"/>
            <a:ext cx="4608512" cy="216024"/>
          </a:xfrm>
          <a:prstGeom prst="ellipse">
            <a:avLst/>
          </a:prstGeom>
          <a:noFill/>
          <a:ln w="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Oval 11"/>
          <p:cNvSpPr/>
          <p:nvPr/>
        </p:nvSpPr>
        <p:spPr>
          <a:xfrm>
            <a:off x="389396" y="522609"/>
            <a:ext cx="4320480" cy="293534"/>
          </a:xfrm>
          <a:prstGeom prst="ellipse">
            <a:avLst/>
          </a:prstGeom>
          <a:noFill/>
          <a:ln w="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3" name="Oval 12"/>
          <p:cNvSpPr/>
          <p:nvPr/>
        </p:nvSpPr>
        <p:spPr>
          <a:xfrm>
            <a:off x="355399" y="6413331"/>
            <a:ext cx="4270683" cy="269069"/>
          </a:xfrm>
          <a:prstGeom prst="ellipse">
            <a:avLst/>
          </a:prstGeom>
          <a:noFill/>
          <a:ln w="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4" name="TextBox 13"/>
          <p:cNvSpPr txBox="1"/>
          <p:nvPr/>
        </p:nvSpPr>
        <p:spPr>
          <a:xfrm>
            <a:off x="6516216" y="89819"/>
            <a:ext cx="2520280" cy="6709529"/>
          </a:xfrm>
          <a:prstGeom prst="rect">
            <a:avLst/>
          </a:prstGeom>
          <a:noFill/>
          <a:ln w="19050">
            <a:solidFill>
              <a:schemeClr val="accent3"/>
            </a:solidFill>
          </a:ln>
        </p:spPr>
        <p:txBody>
          <a:bodyPr wrap="square" rtlCol="0">
            <a:spAutoFit/>
          </a:bodyPr>
          <a:lstStyle/>
          <a:p>
            <a:r>
              <a:rPr lang="en-US" sz="1200" dirty="0" err="1"/>
              <a:t>Samal</a:t>
            </a:r>
            <a:r>
              <a:rPr lang="en-US" sz="1200" dirty="0"/>
              <a:t>	,</a:t>
            </a:r>
          </a:p>
          <a:p>
            <a:r>
              <a:rPr lang="en-US" sz="1200" dirty="0"/>
              <a:t>,	</a:t>
            </a:r>
            <a:r>
              <a:rPr lang="en-US" sz="1200" dirty="0" err="1"/>
              <a:t>kirjalikul</a:t>
            </a:r>
            <a:endParaRPr lang="en-US" sz="1200" dirty="0"/>
          </a:p>
          <a:p>
            <a:r>
              <a:rPr lang="en-US" sz="1200" dirty="0" err="1"/>
              <a:t>kirjalikul</a:t>
            </a:r>
            <a:r>
              <a:rPr lang="en-US" sz="1200" dirty="0"/>
              <a:t>	</a:t>
            </a:r>
            <a:r>
              <a:rPr lang="en-US" sz="1200" dirty="0" err="1"/>
              <a:t>viisil</a:t>
            </a:r>
            <a:endParaRPr lang="en-US" sz="1200" dirty="0"/>
          </a:p>
          <a:p>
            <a:r>
              <a:rPr lang="en-US" sz="1200" dirty="0" err="1"/>
              <a:t>viisil</a:t>
            </a:r>
            <a:r>
              <a:rPr lang="en-US" sz="1200" dirty="0"/>
              <a:t>	</a:t>
            </a:r>
            <a:r>
              <a:rPr lang="et-EE" sz="1200" dirty="0"/>
              <a:t>,</a:t>
            </a:r>
            <a:endParaRPr lang="en-US" sz="1200" dirty="0"/>
          </a:p>
          <a:p>
            <a:r>
              <a:rPr lang="en-US" sz="1200" dirty="0"/>
              <a:t>,	</a:t>
            </a:r>
            <a:r>
              <a:rPr lang="en-US" sz="1200" dirty="0" err="1"/>
              <a:t>näeb</a:t>
            </a:r>
            <a:endParaRPr lang="en-US" sz="1200" dirty="0"/>
          </a:p>
          <a:p>
            <a:r>
              <a:rPr lang="en-US" sz="1200" dirty="0" err="1"/>
              <a:t>näeb</a:t>
            </a:r>
            <a:r>
              <a:rPr lang="en-US" sz="1200" dirty="0"/>
              <a:t>	</a:t>
            </a:r>
            <a:r>
              <a:rPr lang="en-US" sz="1200" dirty="0" err="1"/>
              <a:t>seadus</a:t>
            </a:r>
            <a:endParaRPr lang="en-US" sz="1200" dirty="0"/>
          </a:p>
          <a:p>
            <a:r>
              <a:rPr lang="en-US" sz="1200" dirty="0" err="1"/>
              <a:t>seadus</a:t>
            </a:r>
            <a:r>
              <a:rPr lang="en-US" sz="1200" dirty="0"/>
              <a:t>	</a:t>
            </a:r>
            <a:r>
              <a:rPr lang="en-US" sz="1200" dirty="0" err="1"/>
              <a:t>ette</a:t>
            </a:r>
            <a:endParaRPr lang="en-US" sz="1200" dirty="0"/>
          </a:p>
          <a:p>
            <a:r>
              <a:rPr lang="en-US" sz="1200" dirty="0" err="1"/>
              <a:t>ette</a:t>
            </a:r>
            <a:r>
              <a:rPr lang="en-US" sz="1200" dirty="0"/>
              <a:t>	</a:t>
            </a:r>
            <a:r>
              <a:rPr lang="en-US" sz="1200" dirty="0" err="1"/>
              <a:t>ka</a:t>
            </a:r>
            <a:endParaRPr lang="en-US" sz="1200" dirty="0"/>
          </a:p>
          <a:p>
            <a:r>
              <a:rPr lang="en-US" sz="1200" dirty="0" err="1"/>
              <a:t>ka</a:t>
            </a:r>
            <a:r>
              <a:rPr lang="en-US" sz="1200" dirty="0"/>
              <a:t>	</a:t>
            </a:r>
            <a:r>
              <a:rPr lang="en-US" sz="1200" dirty="0" err="1"/>
              <a:t>töölepingu</a:t>
            </a:r>
            <a:endParaRPr lang="en-US" sz="1200" dirty="0"/>
          </a:p>
          <a:p>
            <a:r>
              <a:rPr lang="en-US" sz="1200" dirty="0" err="1"/>
              <a:t>töölepingu</a:t>
            </a:r>
            <a:r>
              <a:rPr lang="en-US" sz="1200" dirty="0"/>
              <a:t>	</a:t>
            </a:r>
            <a:r>
              <a:rPr lang="en-US" sz="1200" dirty="0" err="1"/>
              <a:t>muutmise</a:t>
            </a:r>
            <a:endParaRPr lang="en-US" sz="1200" dirty="0"/>
          </a:p>
          <a:p>
            <a:r>
              <a:rPr lang="en-US" sz="1200" dirty="0" err="1"/>
              <a:t>muutmise</a:t>
            </a:r>
            <a:r>
              <a:rPr lang="en-US" sz="1200" dirty="0"/>
              <a:t>	.</a:t>
            </a:r>
          </a:p>
          <a:p>
            <a:r>
              <a:rPr lang="en-US" sz="1200" dirty="0"/>
              <a:t>.	</a:t>
            </a:r>
            <a:r>
              <a:rPr lang="en-US" sz="1200" dirty="0" err="1"/>
              <a:t>lenemata</a:t>
            </a:r>
            <a:endParaRPr lang="en-US" sz="1200" dirty="0"/>
          </a:p>
          <a:p>
            <a:r>
              <a:rPr lang="en-US" sz="1200" dirty="0" err="1"/>
              <a:t>Olenemata</a:t>
            </a:r>
            <a:r>
              <a:rPr lang="en-US" sz="1200" dirty="0"/>
              <a:t>	</a:t>
            </a:r>
            <a:r>
              <a:rPr lang="en-US" sz="1200" dirty="0" err="1"/>
              <a:t>sellest</a:t>
            </a:r>
            <a:endParaRPr lang="en-US" sz="1200" dirty="0"/>
          </a:p>
          <a:p>
            <a:r>
              <a:rPr lang="en-US" sz="1200" dirty="0" err="1"/>
              <a:t>sellest</a:t>
            </a:r>
            <a:r>
              <a:rPr lang="en-US" sz="1200" dirty="0"/>
              <a:t>	,</a:t>
            </a:r>
          </a:p>
          <a:p>
            <a:r>
              <a:rPr lang="en-US" sz="1200" dirty="0"/>
              <a:t>,	</a:t>
            </a:r>
            <a:r>
              <a:rPr lang="en-US" sz="1200" dirty="0" err="1"/>
              <a:t>kas</a:t>
            </a:r>
            <a:endParaRPr lang="en-US" sz="1200" dirty="0"/>
          </a:p>
          <a:p>
            <a:r>
              <a:rPr lang="en-US" sz="1200" dirty="0" err="1"/>
              <a:t>kas</a:t>
            </a:r>
            <a:r>
              <a:rPr lang="en-US" sz="1200" dirty="0"/>
              <a:t>	</a:t>
            </a:r>
            <a:r>
              <a:rPr lang="en-US" sz="1200" dirty="0" err="1"/>
              <a:t>organisatsioonis</a:t>
            </a:r>
            <a:endParaRPr lang="en-US" sz="1200" dirty="0"/>
          </a:p>
          <a:p>
            <a:r>
              <a:rPr lang="en-US" sz="1200" dirty="0" err="1"/>
              <a:t>organisatsioonis</a:t>
            </a:r>
            <a:r>
              <a:rPr lang="en-US" sz="1200" dirty="0"/>
              <a:t>	on</a:t>
            </a:r>
          </a:p>
          <a:p>
            <a:r>
              <a:rPr lang="en-US" sz="1200" dirty="0"/>
              <a:t>on	</a:t>
            </a:r>
            <a:r>
              <a:rPr lang="en-US" sz="1200" dirty="0" err="1"/>
              <a:t>ka</a:t>
            </a:r>
            <a:endParaRPr lang="en-US" sz="1200" dirty="0"/>
          </a:p>
          <a:p>
            <a:r>
              <a:rPr lang="en-US" sz="1200" dirty="0" err="1"/>
              <a:t>ka</a:t>
            </a:r>
            <a:r>
              <a:rPr lang="en-US" sz="1200" dirty="0"/>
              <a:t>	</a:t>
            </a:r>
            <a:r>
              <a:rPr lang="en-US" sz="1200" dirty="0" err="1"/>
              <a:t>enne</a:t>
            </a:r>
            <a:endParaRPr lang="en-US" sz="1200" dirty="0"/>
          </a:p>
          <a:p>
            <a:r>
              <a:rPr lang="en-US" sz="1200" dirty="0" err="1"/>
              <a:t>enne</a:t>
            </a:r>
            <a:r>
              <a:rPr lang="en-US" sz="1200" dirty="0"/>
              <a:t>	</a:t>
            </a:r>
            <a:r>
              <a:rPr lang="en-US" sz="1200" dirty="0" err="1"/>
              <a:t>muudatusi</a:t>
            </a:r>
            <a:endParaRPr lang="en-US" sz="1200" dirty="0"/>
          </a:p>
          <a:p>
            <a:r>
              <a:rPr lang="en-US" sz="1200" dirty="0" err="1"/>
              <a:t>muudatusi</a:t>
            </a:r>
            <a:r>
              <a:rPr lang="en-US" sz="1200" dirty="0"/>
              <a:t>	</a:t>
            </a:r>
            <a:r>
              <a:rPr lang="en-US" sz="1200" dirty="0" err="1"/>
              <a:t>olnud</a:t>
            </a:r>
            <a:endParaRPr lang="en-US" sz="1200" dirty="0"/>
          </a:p>
          <a:p>
            <a:r>
              <a:rPr lang="en-US" sz="1200" dirty="0" err="1"/>
              <a:t>olnud</a:t>
            </a:r>
            <a:r>
              <a:rPr lang="en-US" sz="1200" dirty="0"/>
              <a:t>	,</a:t>
            </a:r>
          </a:p>
          <a:p>
            <a:r>
              <a:rPr lang="en-US" sz="1200" dirty="0"/>
              <a:t>,	</a:t>
            </a:r>
            <a:r>
              <a:rPr lang="en-US" sz="1200" dirty="0" err="1"/>
              <a:t>ei</a:t>
            </a:r>
            <a:endParaRPr lang="en-US" sz="1200" dirty="0"/>
          </a:p>
          <a:p>
            <a:r>
              <a:rPr lang="en-US" sz="1200" dirty="0" err="1"/>
              <a:t>ei</a:t>
            </a:r>
            <a:r>
              <a:rPr lang="en-US" sz="1200" dirty="0"/>
              <a:t>	ole</a:t>
            </a:r>
          </a:p>
          <a:p>
            <a:r>
              <a:rPr lang="en-US" sz="1200" dirty="0"/>
              <a:t>ole	</a:t>
            </a:r>
            <a:r>
              <a:rPr lang="en-US" sz="1200" dirty="0" err="1"/>
              <a:t>haruldased</a:t>
            </a:r>
            <a:endParaRPr lang="en-US" sz="1200" dirty="0"/>
          </a:p>
          <a:p>
            <a:r>
              <a:rPr lang="en-US" sz="1200" dirty="0" err="1"/>
              <a:t>haruldased</a:t>
            </a:r>
            <a:r>
              <a:rPr lang="en-US" sz="1200" dirty="0"/>
              <a:t>	</a:t>
            </a:r>
            <a:r>
              <a:rPr lang="en-US" sz="1200" dirty="0" err="1"/>
              <a:t>juhud</a:t>
            </a:r>
            <a:endParaRPr lang="en-US" sz="1200" dirty="0"/>
          </a:p>
          <a:p>
            <a:r>
              <a:rPr lang="en-US" sz="1200" dirty="0" err="1"/>
              <a:t>juhud</a:t>
            </a:r>
            <a:r>
              <a:rPr lang="en-US" sz="1200" dirty="0"/>
              <a:t>	,</a:t>
            </a:r>
          </a:p>
          <a:p>
            <a:r>
              <a:rPr lang="en-US" sz="1200" dirty="0"/>
              <a:t>,	</a:t>
            </a:r>
            <a:r>
              <a:rPr lang="en-US" sz="1200" dirty="0" err="1"/>
              <a:t>kus</a:t>
            </a:r>
            <a:endParaRPr lang="en-US" sz="1200" dirty="0"/>
          </a:p>
          <a:p>
            <a:r>
              <a:rPr lang="en-US" sz="1200" dirty="0" err="1"/>
              <a:t>kus</a:t>
            </a:r>
            <a:r>
              <a:rPr lang="en-US" sz="1200" dirty="0"/>
              <a:t>	</a:t>
            </a:r>
            <a:r>
              <a:rPr lang="en-US" sz="1200" dirty="0" err="1"/>
              <a:t>astutakse</a:t>
            </a:r>
            <a:endParaRPr lang="en-US" sz="1200" dirty="0"/>
          </a:p>
          <a:p>
            <a:r>
              <a:rPr lang="en-US" sz="1200" dirty="0" err="1"/>
              <a:t>astutakse</a:t>
            </a:r>
            <a:r>
              <a:rPr lang="en-US" sz="1200" dirty="0"/>
              <a:t>	</a:t>
            </a:r>
            <a:r>
              <a:rPr lang="en-US" sz="1200" dirty="0" err="1"/>
              <a:t>mitu</a:t>
            </a:r>
            <a:endParaRPr lang="en-US" sz="1200" dirty="0"/>
          </a:p>
          <a:p>
            <a:r>
              <a:rPr lang="en-US" sz="1200" dirty="0" err="1"/>
              <a:t>mitu</a:t>
            </a:r>
            <a:r>
              <a:rPr lang="en-US" sz="1200" dirty="0"/>
              <a:t>	</a:t>
            </a:r>
            <a:r>
              <a:rPr lang="en-US" sz="1200" dirty="0" err="1"/>
              <a:t>korda</a:t>
            </a:r>
            <a:endParaRPr lang="en-US" sz="1200" dirty="0"/>
          </a:p>
          <a:p>
            <a:r>
              <a:rPr lang="en-US" sz="1200" dirty="0" err="1"/>
              <a:t>korda</a:t>
            </a:r>
            <a:r>
              <a:rPr lang="en-US" sz="1200" dirty="0"/>
              <a:t>	</a:t>
            </a:r>
            <a:r>
              <a:rPr lang="en-US" sz="1200" dirty="0" err="1"/>
              <a:t>samasse</a:t>
            </a:r>
            <a:endParaRPr lang="en-US" sz="1200" dirty="0"/>
          </a:p>
          <a:p>
            <a:r>
              <a:rPr lang="en-US" sz="1200" dirty="0" err="1"/>
              <a:t>samasse</a:t>
            </a:r>
            <a:r>
              <a:rPr lang="en-US" sz="1200" dirty="0"/>
              <a:t>	</a:t>
            </a:r>
            <a:r>
              <a:rPr lang="en-US" sz="1200" dirty="0" err="1"/>
              <a:t>ämbrisse</a:t>
            </a:r>
            <a:endParaRPr lang="en-US" sz="1200" dirty="0"/>
          </a:p>
          <a:p>
            <a:r>
              <a:rPr lang="en-US" sz="1200" dirty="0" err="1"/>
              <a:t>ämbrisse</a:t>
            </a:r>
            <a:r>
              <a:rPr lang="en-US" sz="1200" dirty="0"/>
              <a:t>	.</a:t>
            </a:r>
          </a:p>
          <a:p>
            <a:r>
              <a:rPr lang="en-US" sz="1200" dirty="0"/>
              <a:t>.	</a:t>
            </a:r>
          </a:p>
          <a:p>
            <a:endParaRPr lang="en-US" sz="1000" dirty="0" err="1"/>
          </a:p>
        </p:txBody>
      </p:sp>
      <p:sp>
        <p:nvSpPr>
          <p:cNvPr id="15" name="Arrow: Right 14"/>
          <p:cNvSpPr/>
          <p:nvPr/>
        </p:nvSpPr>
        <p:spPr>
          <a:xfrm>
            <a:off x="3965158" y="2545408"/>
            <a:ext cx="269953"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t-EE"/>
          </a:p>
        </p:txBody>
      </p:sp>
      <p:sp>
        <p:nvSpPr>
          <p:cNvPr id="16" name="Arrow: Right 15"/>
          <p:cNvSpPr/>
          <p:nvPr/>
        </p:nvSpPr>
        <p:spPr>
          <a:xfrm>
            <a:off x="6149221" y="2348880"/>
            <a:ext cx="269953"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t-EE"/>
          </a:p>
        </p:txBody>
      </p:sp>
      <p:sp>
        <p:nvSpPr>
          <p:cNvPr id="17" name="Arrow: Right 16"/>
          <p:cNvSpPr/>
          <p:nvPr/>
        </p:nvSpPr>
        <p:spPr>
          <a:xfrm>
            <a:off x="6138949" y="2611653"/>
            <a:ext cx="269953"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t-EE"/>
          </a:p>
        </p:txBody>
      </p:sp>
    </p:spTree>
    <p:extLst>
      <p:ext uri="{BB962C8B-B14F-4D97-AF65-F5344CB8AC3E}">
        <p14:creationId xmlns:p14="http://schemas.microsoft.com/office/powerpoint/2010/main" val="2904799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arn(inVertical)">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arn(inVertical)">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arn(inVertical)">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arn(inVertical)">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14">
                                            <p:txEl>
                                              <p:pRg st="0" end="0"/>
                                            </p:txEl>
                                          </p:spTgt>
                                        </p:tgtEl>
                                      </p:cBhvr>
                                    </p:animEffect>
                                    <p:set>
                                      <p:cBhvr>
                                        <p:cTn id="31" dur="1" fill="hold">
                                          <p:stCondLst>
                                            <p:cond delay="499"/>
                                          </p:stCondLst>
                                        </p:cTn>
                                        <p:tgtEl>
                                          <p:spTgt spid="14">
                                            <p:txEl>
                                              <p:pRg st="0" end="0"/>
                                            </p:txEl>
                                          </p:spTgt>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14">
                                            <p:txEl>
                                              <p:pRg st="1" end="1"/>
                                            </p:txEl>
                                          </p:spTgt>
                                        </p:tgtEl>
                                      </p:cBhvr>
                                    </p:animEffect>
                                    <p:set>
                                      <p:cBhvr>
                                        <p:cTn id="36" dur="1" fill="hold">
                                          <p:stCondLst>
                                            <p:cond delay="499"/>
                                          </p:stCondLst>
                                        </p:cTn>
                                        <p:tgtEl>
                                          <p:spTgt spid="14">
                                            <p:txEl>
                                              <p:pRg st="1" end="1"/>
                                            </p:txEl>
                                          </p:spTgt>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nodeType="clickEffect">
                                  <p:stCondLst>
                                    <p:cond delay="0"/>
                                  </p:stCondLst>
                                  <p:childTnLst>
                                    <p:animEffect transition="out" filter="fade">
                                      <p:cBhvr>
                                        <p:cTn id="40" dur="500"/>
                                        <p:tgtEl>
                                          <p:spTgt spid="14">
                                            <p:txEl>
                                              <p:pRg st="3" end="3"/>
                                            </p:txEl>
                                          </p:spTgt>
                                        </p:tgtEl>
                                      </p:cBhvr>
                                    </p:animEffect>
                                    <p:set>
                                      <p:cBhvr>
                                        <p:cTn id="41" dur="1" fill="hold">
                                          <p:stCondLst>
                                            <p:cond delay="499"/>
                                          </p:stCondLst>
                                        </p:cTn>
                                        <p:tgtEl>
                                          <p:spTgt spid="14">
                                            <p:txEl>
                                              <p:pRg st="3" end="3"/>
                                            </p:txEl>
                                          </p:spTgt>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14">
                                            <p:txEl>
                                              <p:pRg st="4" end="4"/>
                                            </p:txEl>
                                          </p:spTgt>
                                        </p:tgtEl>
                                      </p:cBhvr>
                                    </p:animEffect>
                                    <p:set>
                                      <p:cBhvr>
                                        <p:cTn id="44" dur="1" fill="hold">
                                          <p:stCondLst>
                                            <p:cond delay="499"/>
                                          </p:stCondLst>
                                        </p:cTn>
                                        <p:tgtEl>
                                          <p:spTgt spid="14">
                                            <p:txEl>
                                              <p:pRg st="4" end="4"/>
                                            </p:txEl>
                                          </p:spTgt>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nodeType="clickEffect">
                                  <p:stCondLst>
                                    <p:cond delay="0"/>
                                  </p:stCondLst>
                                  <p:childTnLst>
                                    <p:animEffect transition="out" filter="fade">
                                      <p:cBhvr>
                                        <p:cTn id="48" dur="500"/>
                                        <p:tgtEl>
                                          <p:spTgt spid="14">
                                            <p:txEl>
                                              <p:pRg st="10" end="10"/>
                                            </p:txEl>
                                          </p:spTgt>
                                        </p:tgtEl>
                                      </p:cBhvr>
                                    </p:animEffect>
                                    <p:set>
                                      <p:cBhvr>
                                        <p:cTn id="49" dur="1" fill="hold">
                                          <p:stCondLst>
                                            <p:cond delay="499"/>
                                          </p:stCondLst>
                                        </p:cTn>
                                        <p:tgtEl>
                                          <p:spTgt spid="14">
                                            <p:txEl>
                                              <p:pRg st="10" end="10"/>
                                            </p:txEl>
                                          </p:spTgt>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14">
                                            <p:txEl>
                                              <p:pRg st="11" end="11"/>
                                            </p:txEl>
                                          </p:spTgt>
                                        </p:tgtEl>
                                      </p:cBhvr>
                                    </p:animEffect>
                                    <p:set>
                                      <p:cBhvr>
                                        <p:cTn id="52" dur="1" fill="hold">
                                          <p:stCondLst>
                                            <p:cond delay="499"/>
                                          </p:stCondLst>
                                        </p:cTn>
                                        <p:tgtEl>
                                          <p:spTgt spid="14">
                                            <p:txEl>
                                              <p:pRg st="11" end="11"/>
                                            </p:txEl>
                                          </p:spTgt>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500"/>
                                        <p:tgtEl>
                                          <p:spTgt spid="14">
                                            <p:txEl>
                                              <p:pRg st="13" end="13"/>
                                            </p:txEl>
                                          </p:spTgt>
                                        </p:tgtEl>
                                      </p:cBhvr>
                                    </p:animEffect>
                                    <p:set>
                                      <p:cBhvr>
                                        <p:cTn id="57" dur="1" fill="hold">
                                          <p:stCondLst>
                                            <p:cond delay="499"/>
                                          </p:stCondLst>
                                        </p:cTn>
                                        <p:tgtEl>
                                          <p:spTgt spid="14">
                                            <p:txEl>
                                              <p:pRg st="13" end="13"/>
                                            </p:txEl>
                                          </p:spTgt>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14">
                                            <p:txEl>
                                              <p:pRg st="14" end="14"/>
                                            </p:txEl>
                                          </p:spTgt>
                                        </p:tgtEl>
                                      </p:cBhvr>
                                    </p:animEffect>
                                    <p:set>
                                      <p:cBhvr>
                                        <p:cTn id="60" dur="1" fill="hold">
                                          <p:stCondLst>
                                            <p:cond delay="499"/>
                                          </p:stCondLst>
                                        </p:cTn>
                                        <p:tgtEl>
                                          <p:spTgt spid="14">
                                            <p:txEl>
                                              <p:pRg st="14" end="14"/>
                                            </p:txEl>
                                          </p:spTgt>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nodeType="clickEffect">
                                  <p:stCondLst>
                                    <p:cond delay="0"/>
                                  </p:stCondLst>
                                  <p:childTnLst>
                                    <p:animEffect transition="out" filter="fade">
                                      <p:cBhvr>
                                        <p:cTn id="64" dur="500"/>
                                        <p:tgtEl>
                                          <p:spTgt spid="14">
                                            <p:txEl>
                                              <p:pRg st="21" end="21"/>
                                            </p:txEl>
                                          </p:spTgt>
                                        </p:tgtEl>
                                      </p:cBhvr>
                                    </p:animEffect>
                                    <p:set>
                                      <p:cBhvr>
                                        <p:cTn id="65" dur="1" fill="hold">
                                          <p:stCondLst>
                                            <p:cond delay="499"/>
                                          </p:stCondLst>
                                        </p:cTn>
                                        <p:tgtEl>
                                          <p:spTgt spid="14">
                                            <p:txEl>
                                              <p:pRg st="21" end="21"/>
                                            </p:txEl>
                                          </p:spTgt>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500"/>
                                        <p:tgtEl>
                                          <p:spTgt spid="14">
                                            <p:txEl>
                                              <p:pRg st="22" end="22"/>
                                            </p:txEl>
                                          </p:spTgt>
                                        </p:tgtEl>
                                      </p:cBhvr>
                                    </p:animEffect>
                                    <p:set>
                                      <p:cBhvr>
                                        <p:cTn id="68" dur="1" fill="hold">
                                          <p:stCondLst>
                                            <p:cond delay="499"/>
                                          </p:stCondLst>
                                        </p:cTn>
                                        <p:tgtEl>
                                          <p:spTgt spid="14">
                                            <p:txEl>
                                              <p:pRg st="22" end="22"/>
                                            </p:txEl>
                                          </p:spTgt>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0" presetClass="exit" presetSubtype="0" fill="hold" nodeType="clickEffect">
                                  <p:stCondLst>
                                    <p:cond delay="0"/>
                                  </p:stCondLst>
                                  <p:childTnLst>
                                    <p:animEffect transition="out" filter="fade">
                                      <p:cBhvr>
                                        <p:cTn id="72" dur="500"/>
                                        <p:tgtEl>
                                          <p:spTgt spid="14">
                                            <p:txEl>
                                              <p:pRg st="26" end="26"/>
                                            </p:txEl>
                                          </p:spTgt>
                                        </p:tgtEl>
                                      </p:cBhvr>
                                    </p:animEffect>
                                    <p:set>
                                      <p:cBhvr>
                                        <p:cTn id="73" dur="1" fill="hold">
                                          <p:stCondLst>
                                            <p:cond delay="499"/>
                                          </p:stCondLst>
                                        </p:cTn>
                                        <p:tgtEl>
                                          <p:spTgt spid="14">
                                            <p:txEl>
                                              <p:pRg st="26" end="26"/>
                                            </p:txEl>
                                          </p:spTgt>
                                        </p:tgtEl>
                                        <p:attrNameLst>
                                          <p:attrName>style.visibility</p:attrName>
                                        </p:attrNameLst>
                                      </p:cBhvr>
                                      <p:to>
                                        <p:strVal val="hidden"/>
                                      </p:to>
                                    </p:set>
                                  </p:childTnLst>
                                </p:cTn>
                              </p:par>
                              <p:par>
                                <p:cTn id="74" presetID="10" presetClass="exit" presetSubtype="0" fill="hold" nodeType="withEffect">
                                  <p:stCondLst>
                                    <p:cond delay="0"/>
                                  </p:stCondLst>
                                  <p:childTnLst>
                                    <p:animEffect transition="out" filter="fade">
                                      <p:cBhvr>
                                        <p:cTn id="75" dur="500"/>
                                        <p:tgtEl>
                                          <p:spTgt spid="14">
                                            <p:txEl>
                                              <p:pRg st="27" end="27"/>
                                            </p:txEl>
                                          </p:spTgt>
                                        </p:tgtEl>
                                      </p:cBhvr>
                                    </p:animEffect>
                                    <p:set>
                                      <p:cBhvr>
                                        <p:cTn id="76" dur="1" fill="hold">
                                          <p:stCondLst>
                                            <p:cond delay="499"/>
                                          </p:stCondLst>
                                        </p:cTn>
                                        <p:tgtEl>
                                          <p:spTgt spid="14">
                                            <p:txEl>
                                              <p:pRg st="27" end="27"/>
                                            </p:txEl>
                                          </p:spTgt>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0" presetClass="exit" presetSubtype="0" fill="hold" nodeType="clickEffect">
                                  <p:stCondLst>
                                    <p:cond delay="0"/>
                                  </p:stCondLst>
                                  <p:childTnLst>
                                    <p:animEffect transition="out" filter="fade">
                                      <p:cBhvr>
                                        <p:cTn id="80" dur="500"/>
                                        <p:tgtEl>
                                          <p:spTgt spid="14">
                                            <p:txEl>
                                              <p:pRg st="33" end="33"/>
                                            </p:txEl>
                                          </p:spTgt>
                                        </p:tgtEl>
                                      </p:cBhvr>
                                    </p:animEffect>
                                    <p:set>
                                      <p:cBhvr>
                                        <p:cTn id="81" dur="1" fill="hold">
                                          <p:stCondLst>
                                            <p:cond delay="499"/>
                                          </p:stCondLst>
                                        </p:cTn>
                                        <p:tgtEl>
                                          <p:spTgt spid="14">
                                            <p:txEl>
                                              <p:pRg st="33" end="33"/>
                                            </p:txEl>
                                          </p:spTgt>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500"/>
                                        <p:tgtEl>
                                          <p:spTgt spid="14">
                                            <p:txEl>
                                              <p:pRg st="34" end="34"/>
                                            </p:txEl>
                                          </p:spTgt>
                                        </p:tgtEl>
                                      </p:cBhvr>
                                    </p:animEffect>
                                    <p:set>
                                      <p:cBhvr>
                                        <p:cTn id="84" dur="1" fill="hold">
                                          <p:stCondLst>
                                            <p:cond delay="499"/>
                                          </p:stCondLst>
                                        </p:cTn>
                                        <p:tgtEl>
                                          <p:spTgt spid="14">
                                            <p:txEl>
                                              <p:pRg st="34" end="3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11" grpId="0" animBg="1"/>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95936" y="548680"/>
            <a:ext cx="4032448" cy="5909310"/>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err="1"/>
              <a:t>kirjalikul</a:t>
            </a:r>
            <a:r>
              <a:rPr lang="en-US" dirty="0"/>
              <a:t>	</a:t>
            </a:r>
            <a:r>
              <a:rPr lang="en-US" dirty="0" err="1"/>
              <a:t>viisil</a:t>
            </a:r>
            <a:endParaRPr lang="en-US" dirty="0"/>
          </a:p>
          <a:p>
            <a:r>
              <a:rPr lang="en-US" dirty="0" err="1"/>
              <a:t>näeb</a:t>
            </a:r>
            <a:r>
              <a:rPr lang="en-US" dirty="0"/>
              <a:t>	</a:t>
            </a:r>
            <a:r>
              <a:rPr lang="en-US" dirty="0" err="1"/>
              <a:t>seadus</a:t>
            </a:r>
            <a:endParaRPr lang="en-US" dirty="0"/>
          </a:p>
          <a:p>
            <a:r>
              <a:rPr lang="en-US" dirty="0" err="1"/>
              <a:t>seadus</a:t>
            </a:r>
            <a:r>
              <a:rPr lang="en-US" dirty="0"/>
              <a:t>	</a:t>
            </a:r>
            <a:r>
              <a:rPr lang="en-US" dirty="0" err="1"/>
              <a:t>ette</a:t>
            </a:r>
            <a:endParaRPr lang="en-US" dirty="0"/>
          </a:p>
          <a:p>
            <a:r>
              <a:rPr lang="en-US" dirty="0" err="1"/>
              <a:t>ette</a:t>
            </a:r>
            <a:r>
              <a:rPr lang="en-US" dirty="0"/>
              <a:t>	ka</a:t>
            </a:r>
          </a:p>
          <a:p>
            <a:r>
              <a:rPr lang="en-US" dirty="0"/>
              <a:t>ka	</a:t>
            </a:r>
            <a:r>
              <a:rPr lang="en-US" dirty="0" err="1"/>
              <a:t>töölepingu</a:t>
            </a:r>
            <a:endParaRPr lang="en-US" dirty="0"/>
          </a:p>
          <a:p>
            <a:r>
              <a:rPr lang="en-US" dirty="0" err="1"/>
              <a:t>töölepingu</a:t>
            </a:r>
            <a:r>
              <a:rPr lang="en-US" dirty="0"/>
              <a:t>	</a:t>
            </a:r>
            <a:r>
              <a:rPr lang="en-US" dirty="0" err="1"/>
              <a:t>muutmise</a:t>
            </a:r>
            <a:endParaRPr lang="en-US" dirty="0"/>
          </a:p>
          <a:p>
            <a:r>
              <a:rPr lang="et-EE" dirty="0"/>
              <a:t>o</a:t>
            </a:r>
            <a:r>
              <a:rPr lang="en-US" dirty="0" err="1"/>
              <a:t>lenemata</a:t>
            </a:r>
            <a:r>
              <a:rPr lang="en-US" dirty="0"/>
              <a:t>	</a:t>
            </a:r>
            <a:r>
              <a:rPr lang="en-US" dirty="0" err="1"/>
              <a:t>sellest</a:t>
            </a:r>
            <a:endParaRPr lang="en-US" dirty="0"/>
          </a:p>
          <a:p>
            <a:r>
              <a:rPr lang="en-US" dirty="0" err="1"/>
              <a:t>kas</a:t>
            </a:r>
            <a:r>
              <a:rPr lang="en-US" dirty="0"/>
              <a:t>	</a:t>
            </a:r>
            <a:r>
              <a:rPr lang="en-US" dirty="0" err="1"/>
              <a:t>organisatsioonis</a:t>
            </a:r>
            <a:endParaRPr lang="en-US" dirty="0"/>
          </a:p>
          <a:p>
            <a:r>
              <a:rPr lang="en-US" dirty="0" err="1"/>
              <a:t>organisatsioonis</a:t>
            </a:r>
            <a:r>
              <a:rPr lang="en-US" dirty="0"/>
              <a:t>	on</a:t>
            </a:r>
          </a:p>
          <a:p>
            <a:r>
              <a:rPr lang="en-US" dirty="0"/>
              <a:t>on	ka</a:t>
            </a:r>
          </a:p>
          <a:p>
            <a:r>
              <a:rPr lang="en-US" dirty="0"/>
              <a:t>ka	</a:t>
            </a:r>
            <a:r>
              <a:rPr lang="en-US" dirty="0" err="1"/>
              <a:t>enne</a:t>
            </a:r>
            <a:endParaRPr lang="en-US" dirty="0"/>
          </a:p>
          <a:p>
            <a:r>
              <a:rPr lang="en-US" dirty="0" err="1"/>
              <a:t>enne</a:t>
            </a:r>
            <a:r>
              <a:rPr lang="en-US" dirty="0"/>
              <a:t>	</a:t>
            </a:r>
            <a:r>
              <a:rPr lang="en-US" dirty="0" err="1"/>
              <a:t>muudatusi</a:t>
            </a:r>
            <a:endParaRPr lang="en-US" dirty="0"/>
          </a:p>
          <a:p>
            <a:r>
              <a:rPr lang="en-US" dirty="0" err="1"/>
              <a:t>muudatusi</a:t>
            </a:r>
            <a:r>
              <a:rPr lang="en-US" dirty="0"/>
              <a:t>	</a:t>
            </a:r>
            <a:r>
              <a:rPr lang="en-US" dirty="0" err="1"/>
              <a:t>olnud</a:t>
            </a:r>
            <a:endParaRPr lang="en-US" dirty="0"/>
          </a:p>
          <a:p>
            <a:r>
              <a:rPr lang="en-US" dirty="0" err="1"/>
              <a:t>ei</a:t>
            </a:r>
            <a:r>
              <a:rPr lang="en-US" dirty="0"/>
              <a:t>	ole</a:t>
            </a:r>
          </a:p>
          <a:p>
            <a:r>
              <a:rPr lang="en-US" dirty="0"/>
              <a:t>ole	</a:t>
            </a:r>
            <a:r>
              <a:rPr lang="en-US" dirty="0" err="1"/>
              <a:t>haruldased</a:t>
            </a:r>
            <a:endParaRPr lang="en-US" dirty="0"/>
          </a:p>
          <a:p>
            <a:r>
              <a:rPr lang="en-US" dirty="0" err="1"/>
              <a:t>haruldased</a:t>
            </a:r>
            <a:r>
              <a:rPr lang="en-US" dirty="0"/>
              <a:t>	</a:t>
            </a:r>
            <a:r>
              <a:rPr lang="en-US" dirty="0" err="1"/>
              <a:t>juhud</a:t>
            </a:r>
            <a:endParaRPr lang="en-US" dirty="0"/>
          </a:p>
          <a:p>
            <a:r>
              <a:rPr lang="en-US" dirty="0" err="1"/>
              <a:t>kus</a:t>
            </a:r>
            <a:r>
              <a:rPr lang="en-US" dirty="0"/>
              <a:t>	</a:t>
            </a:r>
            <a:r>
              <a:rPr lang="en-US" dirty="0" err="1"/>
              <a:t>astutakse</a:t>
            </a:r>
            <a:endParaRPr lang="en-US" dirty="0"/>
          </a:p>
          <a:p>
            <a:r>
              <a:rPr lang="en-US" dirty="0" err="1"/>
              <a:t>astutakse</a:t>
            </a:r>
            <a:r>
              <a:rPr lang="en-US" dirty="0"/>
              <a:t>	</a:t>
            </a:r>
            <a:r>
              <a:rPr lang="en-US" dirty="0" err="1"/>
              <a:t>mitu</a:t>
            </a:r>
            <a:endParaRPr lang="en-US" dirty="0"/>
          </a:p>
          <a:p>
            <a:r>
              <a:rPr lang="en-US" dirty="0" err="1"/>
              <a:t>mitu</a:t>
            </a:r>
            <a:r>
              <a:rPr lang="en-US" dirty="0"/>
              <a:t>	</a:t>
            </a:r>
            <a:r>
              <a:rPr lang="en-US" dirty="0" err="1"/>
              <a:t>korda</a:t>
            </a:r>
            <a:endParaRPr lang="en-US" dirty="0"/>
          </a:p>
          <a:p>
            <a:r>
              <a:rPr lang="en-US" dirty="0" err="1"/>
              <a:t>korda</a:t>
            </a:r>
            <a:r>
              <a:rPr lang="en-US" dirty="0"/>
              <a:t>	</a:t>
            </a:r>
            <a:r>
              <a:rPr lang="en-US" dirty="0" err="1"/>
              <a:t>samasse</a:t>
            </a:r>
            <a:endParaRPr lang="en-US" dirty="0"/>
          </a:p>
          <a:p>
            <a:r>
              <a:rPr lang="en-US" dirty="0" err="1"/>
              <a:t>samasse</a:t>
            </a:r>
            <a:r>
              <a:rPr lang="en-US" dirty="0"/>
              <a:t>	</a:t>
            </a:r>
            <a:r>
              <a:rPr lang="en-US" dirty="0" err="1"/>
              <a:t>ämbrisse</a:t>
            </a:r>
            <a:endParaRPr lang="en-US" dirty="0"/>
          </a:p>
        </p:txBody>
      </p:sp>
      <p:sp>
        <p:nvSpPr>
          <p:cNvPr id="4" name="TextBox 3"/>
          <p:cNvSpPr txBox="1"/>
          <p:nvPr/>
        </p:nvSpPr>
        <p:spPr>
          <a:xfrm>
            <a:off x="755576" y="548680"/>
            <a:ext cx="3600400" cy="707886"/>
          </a:xfrm>
          <a:prstGeom prst="rect">
            <a:avLst/>
          </a:prstGeom>
          <a:noFill/>
        </p:spPr>
        <p:txBody>
          <a:bodyPr wrap="square" rtlCol="0">
            <a:spAutoFit/>
          </a:bodyPr>
          <a:lstStyle/>
          <a:p>
            <a:r>
              <a:rPr lang="et-EE" sz="4000" dirty="0"/>
              <a:t>Väljundfail</a:t>
            </a:r>
          </a:p>
        </p:txBody>
      </p:sp>
    </p:spTree>
    <p:extLst>
      <p:ext uri="{BB962C8B-B14F-4D97-AF65-F5344CB8AC3E}">
        <p14:creationId xmlns:p14="http://schemas.microsoft.com/office/powerpoint/2010/main" val="2764857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204864"/>
            <a:ext cx="8229600" cy="1143000"/>
          </a:xfrm>
        </p:spPr>
        <p:txBody>
          <a:bodyPr/>
          <a:lstStyle/>
          <a:p>
            <a:r>
              <a:rPr lang="et-EE" dirty="0"/>
              <a:t>AGA</a:t>
            </a:r>
          </a:p>
        </p:txBody>
      </p:sp>
    </p:spTree>
    <p:extLst>
      <p:ext uri="{BB962C8B-B14F-4D97-AF65-F5344CB8AC3E}">
        <p14:creationId xmlns:p14="http://schemas.microsoft.com/office/powerpoint/2010/main" val="3210987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lstStyle/>
          <a:p>
            <a:pPr marL="0" indent="0">
              <a:buNone/>
            </a:pPr>
            <a:r>
              <a:rPr lang="et-EE" dirty="0"/>
              <a:t>Kollokatsiooni moodustavate sõnade vahel võib olla ka teisi sõnu. Sellisel juhul laienda akna suurust, st et paare ei moodustata ainult kõrvuti esinevate sõnadega, vaid näiteks seame eelduseks, et kollokatsiooni moodustavate sõnade vahel võib olla kuni kolm sõna.</a:t>
            </a:r>
          </a:p>
          <a:p>
            <a:pPr marL="0" indent="0">
              <a:buNone/>
            </a:pPr>
            <a:r>
              <a:rPr lang="et-EE" dirty="0"/>
              <a:t>Selleks tuleb moodustada rohkem faile, kus ära lõigatakse algusest üks rida, kaks rida, kolm rida jne ning kleebitakse neid failid siis esialgse failiga kordamööda kokku.</a:t>
            </a:r>
          </a:p>
        </p:txBody>
      </p:sp>
    </p:spTree>
    <p:extLst>
      <p:ext uri="{BB962C8B-B14F-4D97-AF65-F5344CB8AC3E}">
        <p14:creationId xmlns:p14="http://schemas.microsoft.com/office/powerpoint/2010/main" val="57642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43608" y="1556792"/>
            <a:ext cx="7488832" cy="2246769"/>
          </a:xfrm>
          <a:prstGeom prst="rect">
            <a:avLst/>
          </a:prstGeom>
          <a:ln>
            <a:solidFill>
              <a:schemeClr val="accent1"/>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2800" dirty="0" err="1"/>
              <a:t>Samal</a:t>
            </a:r>
            <a:r>
              <a:rPr lang="en-US" sz="2800" dirty="0"/>
              <a:t> , </a:t>
            </a:r>
            <a:r>
              <a:rPr lang="en-US" sz="2800" dirty="0" err="1"/>
              <a:t>kirjalikul</a:t>
            </a:r>
            <a:r>
              <a:rPr lang="en-US" sz="2800" dirty="0"/>
              <a:t> </a:t>
            </a:r>
            <a:r>
              <a:rPr lang="en-US" sz="2800" dirty="0" err="1"/>
              <a:t>viisil</a:t>
            </a:r>
            <a:r>
              <a:rPr lang="en-US" sz="2800" dirty="0"/>
              <a:t> , </a:t>
            </a:r>
            <a:r>
              <a:rPr lang="en-US" sz="2800" b="1" dirty="0" err="1">
                <a:solidFill>
                  <a:schemeClr val="accent4"/>
                </a:solidFill>
              </a:rPr>
              <a:t>näeb</a:t>
            </a:r>
            <a:r>
              <a:rPr lang="en-US" sz="2800" dirty="0"/>
              <a:t> </a:t>
            </a:r>
            <a:r>
              <a:rPr lang="en-US" sz="2800" dirty="0" err="1"/>
              <a:t>seadus</a:t>
            </a:r>
            <a:r>
              <a:rPr lang="en-US" sz="2800" dirty="0"/>
              <a:t> </a:t>
            </a:r>
            <a:r>
              <a:rPr lang="en-US" sz="2800" b="1" dirty="0" err="1">
                <a:solidFill>
                  <a:schemeClr val="accent4"/>
                </a:solidFill>
              </a:rPr>
              <a:t>ette</a:t>
            </a:r>
            <a:r>
              <a:rPr lang="en-US" sz="2800" dirty="0"/>
              <a:t> </a:t>
            </a:r>
            <a:r>
              <a:rPr lang="en-US" sz="2800" dirty="0" err="1"/>
              <a:t>ka</a:t>
            </a:r>
            <a:r>
              <a:rPr lang="en-US" sz="2800" dirty="0"/>
              <a:t> </a:t>
            </a:r>
            <a:r>
              <a:rPr lang="en-US" sz="2800" dirty="0" err="1"/>
              <a:t>töölepingu</a:t>
            </a:r>
            <a:r>
              <a:rPr lang="en-US" sz="2800" dirty="0"/>
              <a:t> </a:t>
            </a:r>
            <a:r>
              <a:rPr lang="en-US" sz="2800" dirty="0" err="1"/>
              <a:t>muutmise</a:t>
            </a:r>
            <a:r>
              <a:rPr lang="en-US" sz="2800" dirty="0"/>
              <a:t> .</a:t>
            </a:r>
            <a:r>
              <a:rPr lang="et-EE" sz="2800" dirty="0"/>
              <a:t> </a:t>
            </a:r>
            <a:r>
              <a:rPr lang="fi-FI" sz="2800" dirty="0" err="1"/>
              <a:t>Olenemata</a:t>
            </a:r>
            <a:r>
              <a:rPr lang="fi-FI" sz="2800" dirty="0"/>
              <a:t> </a:t>
            </a:r>
            <a:r>
              <a:rPr lang="fi-FI" sz="2800" dirty="0" err="1"/>
              <a:t>sellest</a:t>
            </a:r>
            <a:r>
              <a:rPr lang="fi-FI" sz="2800" dirty="0"/>
              <a:t> , kas </a:t>
            </a:r>
            <a:r>
              <a:rPr lang="fi-FI" sz="2800" dirty="0" err="1"/>
              <a:t>organisatsioonis</a:t>
            </a:r>
            <a:r>
              <a:rPr lang="fi-FI" sz="2800" dirty="0"/>
              <a:t> on ka enne </a:t>
            </a:r>
            <a:r>
              <a:rPr lang="fi-FI" sz="2800" dirty="0" err="1"/>
              <a:t>muudatusi</a:t>
            </a:r>
            <a:r>
              <a:rPr lang="fi-FI" sz="2800" dirty="0"/>
              <a:t> </a:t>
            </a:r>
            <a:r>
              <a:rPr lang="fi-FI" sz="2800" dirty="0" err="1"/>
              <a:t>olnud</a:t>
            </a:r>
            <a:r>
              <a:rPr lang="fi-FI" sz="2800" dirty="0"/>
              <a:t> , ei ole </a:t>
            </a:r>
            <a:r>
              <a:rPr lang="fi-FI" sz="2800" dirty="0" err="1"/>
              <a:t>haruldased</a:t>
            </a:r>
            <a:r>
              <a:rPr lang="fi-FI" sz="2800" dirty="0"/>
              <a:t> </a:t>
            </a:r>
            <a:r>
              <a:rPr lang="fi-FI" sz="2800" dirty="0" err="1"/>
              <a:t>juhud</a:t>
            </a:r>
            <a:r>
              <a:rPr lang="fi-FI" sz="2800" dirty="0"/>
              <a:t> , </a:t>
            </a:r>
            <a:r>
              <a:rPr lang="fi-FI" sz="2800" dirty="0" err="1"/>
              <a:t>kus</a:t>
            </a:r>
            <a:r>
              <a:rPr lang="fi-FI" sz="2800" dirty="0"/>
              <a:t> </a:t>
            </a:r>
            <a:r>
              <a:rPr lang="fi-FI" sz="2800" b="1" dirty="0" err="1">
                <a:solidFill>
                  <a:schemeClr val="accent4"/>
                </a:solidFill>
              </a:rPr>
              <a:t>astutakse</a:t>
            </a:r>
            <a:r>
              <a:rPr lang="fi-FI" sz="2800" dirty="0"/>
              <a:t> </a:t>
            </a:r>
            <a:r>
              <a:rPr lang="fi-FI" sz="2800" dirty="0" err="1"/>
              <a:t>mitu</a:t>
            </a:r>
            <a:r>
              <a:rPr lang="fi-FI" sz="2800" dirty="0"/>
              <a:t> </a:t>
            </a:r>
            <a:r>
              <a:rPr lang="fi-FI" sz="2800" dirty="0" err="1"/>
              <a:t>korda</a:t>
            </a:r>
            <a:r>
              <a:rPr lang="fi-FI" sz="2800" dirty="0"/>
              <a:t> </a:t>
            </a:r>
            <a:r>
              <a:rPr lang="fi-FI" sz="2800" dirty="0" err="1"/>
              <a:t>samasse</a:t>
            </a:r>
            <a:r>
              <a:rPr lang="fi-FI" sz="2800" dirty="0"/>
              <a:t> </a:t>
            </a:r>
            <a:r>
              <a:rPr lang="fi-FI" sz="2800" b="1" dirty="0" err="1">
                <a:solidFill>
                  <a:schemeClr val="accent4"/>
                </a:solidFill>
              </a:rPr>
              <a:t>ämbrisse</a:t>
            </a:r>
            <a:r>
              <a:rPr lang="fi-FI" sz="2800" dirty="0"/>
              <a:t> .</a:t>
            </a:r>
            <a:endParaRPr lang="en-US" sz="2800" dirty="0"/>
          </a:p>
        </p:txBody>
      </p:sp>
      <p:sp>
        <p:nvSpPr>
          <p:cNvPr id="4" name="TextBox 3"/>
          <p:cNvSpPr txBox="1"/>
          <p:nvPr/>
        </p:nvSpPr>
        <p:spPr>
          <a:xfrm>
            <a:off x="755576" y="548680"/>
            <a:ext cx="3600400" cy="707886"/>
          </a:xfrm>
          <a:prstGeom prst="rect">
            <a:avLst/>
          </a:prstGeom>
          <a:noFill/>
        </p:spPr>
        <p:txBody>
          <a:bodyPr wrap="square" rtlCol="0">
            <a:spAutoFit/>
          </a:bodyPr>
          <a:lstStyle/>
          <a:p>
            <a:r>
              <a:rPr lang="et-EE" sz="4000" dirty="0"/>
              <a:t>Sisendfail</a:t>
            </a:r>
          </a:p>
        </p:txBody>
      </p:sp>
    </p:spTree>
    <p:extLst>
      <p:ext uri="{BB962C8B-B14F-4D97-AF65-F5344CB8AC3E}">
        <p14:creationId xmlns:p14="http://schemas.microsoft.com/office/powerpoint/2010/main" val="816461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492896"/>
            <a:ext cx="8229600" cy="1143000"/>
          </a:xfrm>
        </p:spPr>
        <p:txBody>
          <a:bodyPr>
            <a:normAutofit fontScale="90000"/>
          </a:bodyPr>
          <a:lstStyle/>
          <a:p>
            <a:r>
              <a:rPr lang="et-EE" dirty="0"/>
              <a:t>Laiendame akna suurust, milles paare moodustada</a:t>
            </a:r>
          </a:p>
        </p:txBody>
      </p:sp>
    </p:spTree>
    <p:extLst>
      <p:ext uri="{BB962C8B-B14F-4D97-AF65-F5344CB8AC3E}">
        <p14:creationId xmlns:p14="http://schemas.microsoft.com/office/powerpoint/2010/main" val="13943402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285</TotalTime>
  <Words>568</Words>
  <Application>Microsoft Office PowerPoint</Application>
  <PresentationFormat>On-screen Show (4:3)</PresentationFormat>
  <Paragraphs>435</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Kollokatsioonide moodustamine </vt:lpstr>
      <vt:lpstr>PowerPoint Presentation</vt:lpstr>
      <vt:lpstr>PowerPoint Presentation</vt:lpstr>
      <vt:lpstr>PowerPoint Presentation</vt:lpstr>
      <vt:lpstr>PowerPoint Presentation</vt:lpstr>
      <vt:lpstr>AGA</vt:lpstr>
      <vt:lpstr>PowerPoint Presentation</vt:lpstr>
      <vt:lpstr>PowerPoint Presentation</vt:lpstr>
      <vt:lpstr>Laiendame akna suurust, milles paare moodustada</vt:lpstr>
      <vt:lpstr>PowerPoint Presentation</vt:lpstr>
      <vt:lpstr>PowerPoint Presentation</vt:lpstr>
    </vt:vector>
  </TitlesOfParts>
  <Company>Tartu Ülikool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Kristel</dc:creator>
  <cp:lastModifiedBy>Kristel Uiboaed</cp:lastModifiedBy>
  <cp:revision>27</cp:revision>
  <dcterms:created xsi:type="dcterms:W3CDTF">2016-10-26T09:07:15Z</dcterms:created>
  <dcterms:modified xsi:type="dcterms:W3CDTF">2016-11-02T13:17:35Z</dcterms:modified>
</cp:coreProperties>
</file>