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6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49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20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5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6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22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62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14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99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7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32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68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8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12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D6426F-1996-4A5D-9565-BCE910AE69C7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10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6C1DE6-962C-4FED-8D72-E575BFBEB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623" y="2130187"/>
            <a:ext cx="6272752" cy="1641490"/>
          </a:xfrm>
        </p:spPr>
        <p:txBody>
          <a:bodyPr>
            <a:normAutofit fontScale="90000"/>
          </a:bodyPr>
          <a:lstStyle/>
          <a:p>
            <a:r>
              <a:rPr lang="it-IT" sz="6600" dirty="0" err="1"/>
              <a:t>Epidemic</a:t>
            </a:r>
            <a:r>
              <a:rPr lang="it-IT" sz="6600" dirty="0"/>
              <a:t> broadcast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F32605-DF5E-4E21-AEA8-8299124A5E44}"/>
              </a:ext>
            </a:extLst>
          </p:cNvPr>
          <p:cNvSpPr txBox="1"/>
          <p:nvPr/>
        </p:nvSpPr>
        <p:spPr>
          <a:xfrm>
            <a:off x="1901857" y="4592423"/>
            <a:ext cx="272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Marco Pinna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642FFC-00A3-47FC-B57A-CDD3C5785432}"/>
              </a:ext>
            </a:extLst>
          </p:cNvPr>
          <p:cNvSpPr txBox="1"/>
          <p:nvPr/>
        </p:nvSpPr>
        <p:spPr>
          <a:xfrm>
            <a:off x="4626204" y="4592425"/>
            <a:ext cx="293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Yuri Mazzuoli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813C9C-6298-49EE-A464-CF4057A7CE78}"/>
              </a:ext>
            </a:extLst>
          </p:cNvPr>
          <p:cNvSpPr txBox="1"/>
          <p:nvPr/>
        </p:nvSpPr>
        <p:spPr>
          <a:xfrm>
            <a:off x="7565795" y="459242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Rambod Rahmani</a:t>
            </a:r>
          </a:p>
        </p:txBody>
      </p:sp>
    </p:spTree>
    <p:extLst>
      <p:ext uri="{BB962C8B-B14F-4D97-AF65-F5344CB8AC3E}">
        <p14:creationId xmlns:p14="http://schemas.microsoft.com/office/powerpoint/2010/main" val="61920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CA606-D537-4E1E-9C28-D251D79D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57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r>
              <a:rPr lang="it-IT" dirty="0"/>
              <a:t> duration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9F502-6B83-4E47-A733-7EF06159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8863"/>
            <a:ext cx="9905998" cy="429233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485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41F3D-07D8-4059-B644-A075F0AF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2128"/>
          </a:xfrm>
        </p:spPr>
        <p:txBody>
          <a:bodyPr/>
          <a:lstStyle/>
          <a:p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0D74DC-8B06-4905-B001-36EC1EA3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1728"/>
            <a:ext cx="9905998" cy="4339473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683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E9C74-A770-44A9-921F-7D48F577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Presentation of the scenario (add image)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5FF5D-F902-4457-B541-B90A4196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users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dropped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a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floorplan</a:t>
            </a:r>
            <a:endParaRPr lang="it-IT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produces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everyone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ASAP</a:t>
            </a:r>
          </a:p>
          <a:p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Communications are </a:t>
            </a:r>
            <a:r>
              <a:rPr lang="it-IT" i="1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slotted</a:t>
            </a:r>
            <a:endParaRPr lang="it-IT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b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</a:t>
            </a:r>
            <a:r>
              <a:rPr lang="it-IT" b="1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it-IT" b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it-IT" b="1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</a:t>
            </a:r>
            <a:r>
              <a:rPr lang="it-IT" b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it-IT" i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stops</a:t>
            </a:r>
            <a:endParaRPr lang="it-IT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or more transmission to the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slot produce a </a:t>
            </a:r>
            <a:r>
              <a:rPr lang="it-IT" b="1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collision</a:t>
            </a:r>
            <a:r>
              <a:rPr lang="it-IT" b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correctly</a:t>
            </a:r>
            <a:r>
              <a:rPr lang="it-IT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it-IT" b="1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60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53C380-5C78-4973-AC12-FFBFFB00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6140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DBCF8-5CD3-4506-944A-C44440CE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5740"/>
            <a:ext cx="4954587" cy="4336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sz="3200" dirty="0" err="1"/>
              <a:t>metrics</a:t>
            </a:r>
            <a:endParaRPr lang="it-IT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1E3B383-40C8-4334-B118-4541C9ED73AA}"/>
              </a:ext>
            </a:extLst>
          </p:cNvPr>
          <p:cNvSpPr txBox="1">
            <a:spLocks/>
          </p:cNvSpPr>
          <p:nvPr/>
        </p:nvSpPr>
        <p:spPr>
          <a:xfrm>
            <a:off x="6091236" y="1385740"/>
            <a:ext cx="4954587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sz="3200" dirty="0" err="1"/>
              <a:t>parameters</a:t>
            </a:r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212AA4-5962-48B4-874F-1D34E78DAB27}"/>
              </a:ext>
            </a:extLst>
          </p:cNvPr>
          <p:cNvSpPr txBox="1"/>
          <p:nvPr/>
        </p:nvSpPr>
        <p:spPr>
          <a:xfrm>
            <a:off x="1234911" y="1819373"/>
            <a:ext cx="4861089" cy="184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Broadcast time  </a:t>
            </a:r>
            <a:r>
              <a:rPr lang="it-IT" sz="2000" b="1" i="1" dirty="0"/>
              <a:t>T</a:t>
            </a:r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Coverage </a:t>
            </a:r>
            <a:r>
              <a:rPr lang="it-IT" sz="2000" b="1" i="1" dirty="0"/>
              <a:t>C</a:t>
            </a:r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collisions</a:t>
            </a:r>
            <a:r>
              <a:rPr lang="it-IT" sz="2000" dirty="0"/>
              <a:t> </a:t>
            </a:r>
            <a:r>
              <a:rPr lang="it-IT" sz="2000" b="1" i="1" dirty="0"/>
              <a:t>X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6D8049-F8F6-4515-9329-E42AB158B550}"/>
              </a:ext>
            </a:extLst>
          </p:cNvPr>
          <p:cNvSpPr txBox="1"/>
          <p:nvPr/>
        </p:nvSpPr>
        <p:spPr>
          <a:xfrm>
            <a:off x="6337134" y="1819373"/>
            <a:ext cx="4861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Broadcast </a:t>
            </a:r>
            <a:r>
              <a:rPr lang="it-IT" sz="2000" dirty="0" err="1"/>
              <a:t>radius</a:t>
            </a:r>
            <a:r>
              <a:rPr lang="it-IT" sz="2000" dirty="0"/>
              <a:t> </a:t>
            </a:r>
            <a:r>
              <a:rPr lang="it-IT" sz="2000" b="1" i="1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Transmission </a:t>
            </a:r>
            <a:r>
              <a:rPr lang="it-IT" sz="2000" dirty="0" err="1"/>
              <a:t>probability</a:t>
            </a:r>
            <a:r>
              <a:rPr lang="it-IT" sz="2000" dirty="0"/>
              <a:t> </a:t>
            </a:r>
            <a:r>
              <a:rPr lang="it-IT" sz="2000" b="1" i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Number</a:t>
            </a:r>
            <a:r>
              <a:rPr lang="it-IT" sz="2000" dirty="0"/>
              <a:t> of users </a:t>
            </a:r>
            <a:r>
              <a:rPr lang="it-IT" sz="2000" b="1" i="1" dirty="0"/>
              <a:t>N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Length</a:t>
            </a:r>
            <a:r>
              <a:rPr lang="it-IT" sz="2000" dirty="0"/>
              <a:t> of the side of the </a:t>
            </a:r>
            <a:r>
              <a:rPr lang="it-IT" sz="2000" dirty="0" err="1"/>
              <a:t>floorplan</a:t>
            </a:r>
            <a:r>
              <a:rPr lang="it-IT" sz="2000" dirty="0"/>
              <a:t> </a:t>
            </a:r>
            <a:r>
              <a:rPr lang="it-IT" sz="2000" b="1" i="1" dirty="0"/>
              <a:t>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"</a:t>
            </a:r>
            <a:r>
              <a:rPr lang="it-IT" sz="2000" dirty="0" err="1"/>
              <a:t>Aspect</a:t>
            </a:r>
            <a:r>
              <a:rPr lang="it-IT" sz="2000" dirty="0"/>
              <a:t> ratio" of the </a:t>
            </a:r>
            <a:r>
              <a:rPr lang="it-IT" sz="2000" dirty="0" err="1"/>
              <a:t>floorplan</a:t>
            </a:r>
            <a:r>
              <a:rPr lang="it-IT" sz="2000" dirty="0"/>
              <a:t> </a:t>
            </a:r>
            <a:r>
              <a:rPr lang="it-IT" sz="2000" b="1" i="1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Density</a:t>
            </a:r>
            <a:r>
              <a:rPr lang="it-IT" sz="2000" dirty="0"/>
              <a:t> of users per </a:t>
            </a:r>
            <a:r>
              <a:rPr lang="it-IT" sz="2000" dirty="0" err="1"/>
              <a:t>square</a:t>
            </a:r>
            <a:r>
              <a:rPr lang="it-IT" sz="2000" dirty="0"/>
              <a:t> </a:t>
            </a:r>
            <a:r>
              <a:rPr lang="it-IT" sz="2000" dirty="0" err="1"/>
              <a:t>metre</a:t>
            </a:r>
            <a:r>
              <a:rPr lang="it-IT" sz="2000" dirty="0"/>
              <a:t> </a:t>
            </a:r>
            <a:r>
              <a:rPr lang="it-IT" sz="2000" b="1" i="1" dirty="0"/>
              <a:t>d</a:t>
            </a:r>
            <a:endParaRPr lang="it-IT" sz="2000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26C12D70-BDAB-4D88-990A-1F017CFEFA9E}"/>
              </a:ext>
            </a:extLst>
          </p:cNvPr>
          <p:cNvSpPr txBox="1">
            <a:spLocks/>
          </p:cNvSpPr>
          <p:nvPr/>
        </p:nvSpPr>
        <p:spPr>
          <a:xfrm>
            <a:off x="1234911" y="3803928"/>
            <a:ext cx="9905998" cy="77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dirty="0" err="1"/>
              <a:t>Conjectures</a:t>
            </a:r>
            <a:endParaRPr lang="it-IT" sz="2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F118C0-DDD9-4354-BD2D-A785ECC6E3DD}"/>
              </a:ext>
            </a:extLst>
          </p:cNvPr>
          <p:cNvSpPr txBox="1"/>
          <p:nvPr/>
        </p:nvSpPr>
        <p:spPr>
          <a:xfrm>
            <a:off x="1244338" y="4496586"/>
            <a:ext cx="9963312" cy="17518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b="1" i="1" dirty="0"/>
              <a:t>R ↑		</a:t>
            </a:r>
            <a:r>
              <a:rPr lang="it-IT" b="1" dirty="0">
                <a:sym typeface="Wingdings" panose="05000000000000000000" pitchFamily="2" charset="2"/>
              </a:rPr>
              <a:t>		</a:t>
            </a:r>
            <a:r>
              <a:rPr lang="it-IT" b="1" i="1" dirty="0">
                <a:sym typeface="Wingdings" panose="05000000000000000000" pitchFamily="2" charset="2"/>
              </a:rPr>
              <a:t>C</a:t>
            </a:r>
            <a:r>
              <a:rPr lang="it-IT" b="1" i="1" dirty="0"/>
              <a:t> ↑</a:t>
            </a:r>
          </a:p>
        </p:txBody>
      </p:sp>
    </p:spTree>
    <p:extLst>
      <p:ext uri="{BB962C8B-B14F-4D97-AF65-F5344CB8AC3E}">
        <p14:creationId xmlns:p14="http://schemas.microsoft.com/office/powerpoint/2010/main" val="307703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15799-DA15-4462-9E60-252B7AA2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it-IT"/>
              <a:t>Modelling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5FBA9B-C5F1-4A4D-8A51-77504347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it-IT"/>
              <a:t>Graph modelling and graph properties useful for the study</a:t>
            </a:r>
            <a:endParaRPr lang="it-IT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2CF447B-CAE6-43BC-9BAA-C2112648B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9" r="6346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89DF6-360E-495D-A070-E6094AF1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5885"/>
          </a:xfrm>
        </p:spPr>
        <p:txBody>
          <a:bodyPr>
            <a:normAutofit fontScale="90000"/>
          </a:bodyPr>
          <a:lstStyle/>
          <a:p>
            <a:r>
              <a:rPr lang="it-IT" dirty="0"/>
              <a:t>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6B786D-C22F-4B76-8C28-D31FE3F1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0009"/>
            <a:ext cx="9905998" cy="4311192"/>
          </a:xfrm>
        </p:spPr>
        <p:txBody>
          <a:bodyPr/>
          <a:lstStyle/>
          <a:p>
            <a:r>
              <a:rPr lang="it-IT" dirty="0" err="1"/>
              <a:t>Omnet</a:t>
            </a:r>
            <a:r>
              <a:rPr lang="it-IT" dirty="0"/>
              <a:t>++ and INET.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wrote</a:t>
            </a:r>
            <a:r>
              <a:rPr lang="it-IT" dirty="0"/>
              <a:t> </a:t>
            </a:r>
            <a:r>
              <a:rPr lang="it-IT" dirty="0" err="1"/>
              <a:t>ourselves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29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550A0-2AA1-4F2A-BC09-81E4A77F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3847"/>
          </a:xfrm>
        </p:spPr>
        <p:txBody>
          <a:bodyPr>
            <a:normAutofit/>
          </a:bodyPr>
          <a:lstStyle/>
          <a:p>
            <a:r>
              <a:rPr lang="it-IT" dirty="0"/>
              <a:t>Simulator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68BFA-CBC5-48BC-84DD-E9681F8F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6569"/>
            <a:ext cx="9905998" cy="425463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95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D3BE4-E749-4093-8204-2F5B5594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8433"/>
          </a:xfrm>
        </p:spPr>
        <p:txBody>
          <a:bodyPr>
            <a:normAutofit/>
          </a:bodyPr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23CC5-6621-4C9F-ABF7-89A29F83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9691"/>
            <a:ext cx="9905998" cy="4141509"/>
          </a:xfrm>
        </p:spPr>
        <p:txBody>
          <a:bodyPr/>
          <a:lstStyle/>
          <a:p>
            <a:r>
              <a:rPr lang="it-IT" dirty="0"/>
              <a:t>.ini file,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rngs</a:t>
            </a:r>
            <a:r>
              <a:rPr lang="it-IT" dirty="0"/>
              <a:t>, </a:t>
            </a:r>
            <a:r>
              <a:rPr lang="it-IT" dirty="0" err="1"/>
              <a:t>repetitions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603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56C52-7C9F-4BAE-A681-C198AA8B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3274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coverage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BFFE5-7333-4471-8264-750D6187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0837"/>
            <a:ext cx="9905998" cy="4160363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24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6C9E4-45F8-428C-A01A-644B8EA3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1810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collisions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48261-76A4-4698-B938-849D35B1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1411"/>
            <a:ext cx="9905998" cy="416979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2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186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Epidemic broadcast</vt:lpstr>
      <vt:lpstr>Presentation of the scenario (add image)</vt:lpstr>
      <vt:lpstr>overview</vt:lpstr>
      <vt:lpstr>Modelling</vt:lpstr>
      <vt:lpstr>SIMULATOR</vt:lpstr>
      <vt:lpstr>Simulator validation</vt:lpstr>
      <vt:lpstr>Simulation</vt:lpstr>
      <vt:lpstr>Results coverage</vt:lpstr>
      <vt:lpstr>Results collisions</vt:lpstr>
      <vt:lpstr>Results duration</vt:lpstr>
      <vt:lpstr>Performance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broadcast</dc:title>
  <dc:creator>Marco Pinna</dc:creator>
  <cp:lastModifiedBy>Marco Pinna</cp:lastModifiedBy>
  <cp:revision>14</cp:revision>
  <dcterms:created xsi:type="dcterms:W3CDTF">2021-03-25T15:07:15Z</dcterms:created>
  <dcterms:modified xsi:type="dcterms:W3CDTF">2021-04-10T15:37:32Z</dcterms:modified>
</cp:coreProperties>
</file>