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5" d="100"/>
          <a:sy n="95" d="100"/>
        </p:scale>
        <p:origin x="-368" y="160"/>
      </p:cViewPr>
      <p:guideLst>
        <p:guide orient="horz" pos="416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5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D8FE-8EF3-2041-B0FF-674536CB8BF3}" type="datetimeFigureOut">
              <a:t>9/26/14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BB3A-73DC-904A-91A7-0761779DC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081621" y="989260"/>
            <a:ext cx="2713789" cy="4625478"/>
            <a:chOff x="668419" y="989259"/>
            <a:chExt cx="2713789" cy="4491793"/>
          </a:xfrm>
        </p:grpSpPr>
        <p:sp>
          <p:nvSpPr>
            <p:cNvPr id="38" name="Rounded Rectangle 37"/>
            <p:cNvSpPr/>
            <p:nvPr/>
          </p:nvSpPr>
          <p:spPr>
            <a:xfrm>
              <a:off x="668419" y="989259"/>
              <a:ext cx="2713789" cy="44917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51119" y="11605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 vpc library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3171052" y="989259"/>
            <a:ext cx="2713789" cy="4625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33417" y="1165656"/>
            <a:ext cx="2204450" cy="380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PsN+Xpose approach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3417" y="4979241"/>
            <a:ext cx="2188070" cy="369332"/>
          </a:xfrm>
          <a:prstGeom prst="rect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/>
              <a:t>lattice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2436" y="1652560"/>
            <a:ext cx="2206719" cy="2862072"/>
          </a:xfrm>
          <a:prstGeom prst="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R::vpc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2083" y="4979241"/>
            <a:ext cx="2206719" cy="369332"/>
          </a:xfrm>
          <a:prstGeom prst="rect">
            <a:avLst/>
          </a:prstGeom>
          <a:solidFill>
            <a:srgbClr val="DBEEF4"/>
          </a:solidFill>
          <a:ln>
            <a:solidFill>
              <a:srgbClr val="0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/>
              <a:t>ggplot2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65795" y="1648235"/>
            <a:ext cx="1103360" cy="731520"/>
          </a:xfrm>
          <a:prstGeom prst="rect">
            <a:avLst/>
          </a:prstGeom>
          <a:solidFill>
            <a:srgbClr val="EBF1DE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100"/>
              <a:t>or NONMEM, Monolix, Stan, Python, etc.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7275" y="989259"/>
            <a:ext cx="2713789" cy="4625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620" y="4975376"/>
            <a:ext cx="22729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rgbClr val="0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b="1"/>
              <a:t>Output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9070" y="116055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VPC procedure</a:t>
            </a:r>
          </a:p>
        </p:txBody>
      </p:sp>
      <p:cxnSp>
        <p:nvCxnSpPr>
          <p:cNvPr id="43" name="Straight Arrow Connector 42"/>
          <p:cNvCxnSpPr>
            <a:stCxn id="4" idx="2"/>
          </p:cNvCxnSpPr>
          <p:nvPr/>
        </p:nvCxnSpPr>
        <p:spPr>
          <a:xfrm>
            <a:off x="4527452" y="2397448"/>
            <a:ext cx="2286" cy="25766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2"/>
            <a:endCxn id="15" idx="0"/>
          </p:cNvCxnSpPr>
          <p:nvPr/>
        </p:nvCxnSpPr>
        <p:spPr>
          <a:xfrm flipH="1">
            <a:off x="7465443" y="4514632"/>
            <a:ext cx="353" cy="4646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3417" y="4153560"/>
            <a:ext cx="2188070" cy="369332"/>
          </a:xfrm>
          <a:prstGeom prst="rect">
            <a:avLst/>
          </a:prstGeom>
          <a:solidFill>
            <a:srgbClr val="C6D9F1"/>
          </a:solidFill>
          <a:ln>
            <a:solidFill>
              <a:srgbClr val="0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R::Xpose4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33417" y="2504265"/>
            <a:ext cx="2188070" cy="15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PsN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3417" y="1665928"/>
            <a:ext cx="2188070" cy="731520"/>
          </a:xfrm>
          <a:prstGeom prst="rect">
            <a:avLst/>
          </a:prstGeom>
          <a:solidFill>
            <a:srgbClr val="EBF1DE"/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/>
              <a:t>NONMEM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578378" y="2379755"/>
            <a:ext cx="2286" cy="257668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620" y="4162570"/>
            <a:ext cx="22729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Plotting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620" y="1661570"/>
            <a:ext cx="2272978" cy="731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/>
              <a:t>Simulations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7620" y="2501352"/>
            <a:ext cx="2272978" cy="15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/>
              <a:t>Data gathering</a:t>
            </a:r>
          </a:p>
          <a:p>
            <a:pPr algn="ctr"/>
            <a:r>
              <a:rPr lang="en-US"/>
              <a:t>Binning</a:t>
            </a:r>
          </a:p>
          <a:p>
            <a:pPr algn="ctr"/>
            <a:r>
              <a:rPr lang="en-US"/>
              <a:t>Stratification</a:t>
            </a:r>
          </a:p>
          <a:p>
            <a:pPr algn="ctr"/>
            <a:r>
              <a:rPr lang="en-US"/>
              <a:t>Pred-correction</a:t>
            </a:r>
          </a:p>
          <a:p>
            <a:pPr algn="ctr"/>
            <a:r>
              <a:rPr lang="en-US"/>
              <a:t>Quantile computation</a:t>
            </a:r>
          </a:p>
        </p:txBody>
      </p:sp>
    </p:spTree>
    <p:extLst>
      <p:ext uri="{BB962C8B-B14F-4D97-AF65-F5344CB8AC3E}">
        <p14:creationId xmlns:p14="http://schemas.microsoft.com/office/powerpoint/2010/main" val="42613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Pirana Software &amp; Consulting 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Keizer</dc:creator>
  <cp:lastModifiedBy>Ron Keizer</cp:lastModifiedBy>
  <cp:revision>5</cp:revision>
  <dcterms:created xsi:type="dcterms:W3CDTF">2014-09-26T18:57:01Z</dcterms:created>
  <dcterms:modified xsi:type="dcterms:W3CDTF">2014-09-26T19:45:33Z</dcterms:modified>
</cp:coreProperties>
</file>