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sldIdLst>
    <p:sldId id="256" r:id="rId2"/>
    <p:sldId id="257" r:id="rId3"/>
    <p:sldId id="259" r:id="rId4"/>
    <p:sldId id="260" r:id="rId5"/>
    <p:sldId id="261" r:id="rId6"/>
    <p:sldId id="262" r:id="rId7"/>
    <p:sldId id="263" r:id="rId8"/>
    <p:sldId id="277" r:id="rId9"/>
    <p:sldId id="265" r:id="rId10"/>
    <p:sldId id="266" r:id="rId11"/>
    <p:sldId id="271" r:id="rId12"/>
    <p:sldId id="273" r:id="rId13"/>
    <p:sldId id="274" r:id="rId14"/>
    <p:sldId id="269" r:id="rId15"/>
    <p:sldId id="275" r:id="rId16"/>
    <p:sldId id="267" r:id="rId17"/>
    <p:sldId id="270" r:id="rId18"/>
    <p:sldId id="272"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AE0D86-9F46-4A80-84A4-91B84A8F34B0}" v="486" dt="2024-08-12T21:57:21.0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60452" autoAdjust="0"/>
  </p:normalViewPr>
  <p:slideViewPr>
    <p:cSldViewPr snapToGrid="0">
      <p:cViewPr varScale="1">
        <p:scale>
          <a:sx n="96" d="100"/>
          <a:sy n="96" d="100"/>
        </p:scale>
        <p:origin x="612" y="5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guel Alberto Polanco Sanchez" userId="44049d2c26372fe4" providerId="LiveId" clId="{9AAE0D86-9F46-4A80-84A4-91B84A8F34B0}"/>
    <pc:docChg chg="undo redo custSel addSld delSld modSld sldOrd">
      <pc:chgData name="Miguel Alberto Polanco Sanchez" userId="44049d2c26372fe4" providerId="LiveId" clId="{9AAE0D86-9F46-4A80-84A4-91B84A8F34B0}" dt="2024-08-12T22:37:56.183" v="3989" actId="20577"/>
      <pc:docMkLst>
        <pc:docMk/>
      </pc:docMkLst>
      <pc:sldChg chg="modSp mod modTransition modNotesTx">
        <pc:chgData name="Miguel Alberto Polanco Sanchez" userId="44049d2c26372fe4" providerId="LiveId" clId="{9AAE0D86-9F46-4A80-84A4-91B84A8F34B0}" dt="2024-08-12T20:03:59.003" v="3546" actId="20577"/>
        <pc:sldMkLst>
          <pc:docMk/>
          <pc:sldMk cId="2607037683" sldId="256"/>
        </pc:sldMkLst>
        <pc:spChg chg="mod">
          <ac:chgData name="Miguel Alberto Polanco Sanchez" userId="44049d2c26372fe4" providerId="LiveId" clId="{9AAE0D86-9F46-4A80-84A4-91B84A8F34B0}" dt="2024-08-11T16:48:50.335" v="3365" actId="20577"/>
          <ac:spMkLst>
            <pc:docMk/>
            <pc:sldMk cId="2607037683" sldId="256"/>
            <ac:spMk id="2" creationId="{FE7B38F8-A41F-867C-5162-DB32C3DBA586}"/>
          </ac:spMkLst>
        </pc:spChg>
        <pc:spChg chg="mod">
          <ac:chgData name="Miguel Alberto Polanco Sanchez" userId="44049d2c26372fe4" providerId="LiveId" clId="{9AAE0D86-9F46-4A80-84A4-91B84A8F34B0}" dt="2024-08-12T20:03:59.003" v="3546" actId="20577"/>
          <ac:spMkLst>
            <pc:docMk/>
            <pc:sldMk cId="2607037683" sldId="256"/>
            <ac:spMk id="3" creationId="{E78E4837-B6B4-4525-744B-BE3C0A871495}"/>
          </ac:spMkLst>
        </pc:spChg>
      </pc:sldChg>
      <pc:sldChg chg="modSp mod modTransition modNotesTx">
        <pc:chgData name="Miguel Alberto Polanco Sanchez" userId="44049d2c26372fe4" providerId="LiveId" clId="{9AAE0D86-9F46-4A80-84A4-91B84A8F34B0}" dt="2024-08-12T22:37:56.183" v="3989" actId="20577"/>
        <pc:sldMkLst>
          <pc:docMk/>
          <pc:sldMk cId="3195780230" sldId="257"/>
        </pc:sldMkLst>
        <pc:spChg chg="mod">
          <ac:chgData name="Miguel Alberto Polanco Sanchez" userId="44049d2c26372fe4" providerId="LiveId" clId="{9AAE0D86-9F46-4A80-84A4-91B84A8F34B0}" dt="2024-08-12T22:37:56.183" v="3989" actId="20577"/>
          <ac:spMkLst>
            <pc:docMk/>
            <pc:sldMk cId="3195780230" sldId="257"/>
            <ac:spMk id="3" creationId="{B0D3329A-468C-67B8-9EC5-9EBC0E88A4CF}"/>
          </ac:spMkLst>
        </pc:spChg>
      </pc:sldChg>
      <pc:sldChg chg="del">
        <pc:chgData name="Miguel Alberto Polanco Sanchez" userId="44049d2c26372fe4" providerId="LiveId" clId="{9AAE0D86-9F46-4A80-84A4-91B84A8F34B0}" dt="2024-08-08T23:16:08.553" v="186" actId="2696"/>
        <pc:sldMkLst>
          <pc:docMk/>
          <pc:sldMk cId="1093274397" sldId="258"/>
        </pc:sldMkLst>
      </pc:sldChg>
      <pc:sldChg chg="addSp modSp add mod modTransition modNotesTx">
        <pc:chgData name="Miguel Alberto Polanco Sanchez" userId="44049d2c26372fe4" providerId="LiveId" clId="{9AAE0D86-9F46-4A80-84A4-91B84A8F34B0}" dt="2024-08-11T19:12:27.498" v="3381" actId="20577"/>
        <pc:sldMkLst>
          <pc:docMk/>
          <pc:sldMk cId="2130499991" sldId="259"/>
        </pc:sldMkLst>
        <pc:spChg chg="mod">
          <ac:chgData name="Miguel Alberto Polanco Sanchez" userId="44049d2c26372fe4" providerId="LiveId" clId="{9AAE0D86-9F46-4A80-84A4-91B84A8F34B0}" dt="2024-08-08T23:15:16.633" v="107" actId="1038"/>
          <ac:spMkLst>
            <pc:docMk/>
            <pc:sldMk cId="2130499991" sldId="259"/>
            <ac:spMk id="3" creationId="{566A3F4F-4382-D3C4-9FA2-86B3B5E9739A}"/>
          </ac:spMkLst>
        </pc:spChg>
        <pc:spChg chg="mod">
          <ac:chgData name="Miguel Alberto Polanco Sanchez" userId="44049d2c26372fe4" providerId="LiveId" clId="{9AAE0D86-9F46-4A80-84A4-91B84A8F34B0}" dt="2024-08-08T23:14:45.393" v="64" actId="1076"/>
          <ac:spMkLst>
            <pc:docMk/>
            <pc:sldMk cId="2130499991" sldId="259"/>
            <ac:spMk id="4" creationId="{87E1BB12-28AB-D516-74DB-63CDBDF3B0BB}"/>
          </ac:spMkLst>
        </pc:spChg>
        <pc:spChg chg="mod">
          <ac:chgData name="Miguel Alberto Polanco Sanchez" userId="44049d2c26372fe4" providerId="LiveId" clId="{9AAE0D86-9F46-4A80-84A4-91B84A8F34B0}" dt="2024-08-08T23:15:44.063" v="185" actId="1038"/>
          <ac:spMkLst>
            <pc:docMk/>
            <pc:sldMk cId="2130499991" sldId="259"/>
            <ac:spMk id="5" creationId="{1CF0DE42-CB05-0257-4D3F-D00EEB36DE80}"/>
          </ac:spMkLst>
        </pc:spChg>
        <pc:spChg chg="add mod">
          <ac:chgData name="Miguel Alberto Polanco Sanchez" userId="44049d2c26372fe4" providerId="LiveId" clId="{9AAE0D86-9F46-4A80-84A4-91B84A8F34B0}" dt="2024-08-08T23:15:31.891" v="151" actId="1037"/>
          <ac:spMkLst>
            <pc:docMk/>
            <pc:sldMk cId="2130499991" sldId="259"/>
            <ac:spMk id="6" creationId="{2988848C-6CF8-A41F-A8F7-A0FE510193AB}"/>
          </ac:spMkLst>
        </pc:spChg>
        <pc:spChg chg="add mod">
          <ac:chgData name="Miguel Alberto Polanco Sanchez" userId="44049d2c26372fe4" providerId="LiveId" clId="{9AAE0D86-9F46-4A80-84A4-91B84A8F34B0}" dt="2024-08-08T23:11:55.211" v="49" actId="33987"/>
          <ac:spMkLst>
            <pc:docMk/>
            <pc:sldMk cId="2130499991" sldId="259"/>
            <ac:spMk id="7" creationId="{D42AF38D-047C-42BA-2F4E-C6C3237C00B3}"/>
          </ac:spMkLst>
        </pc:spChg>
        <pc:spChg chg="mod">
          <ac:chgData name="Miguel Alberto Polanco Sanchez" userId="44049d2c26372fe4" providerId="LiveId" clId="{9AAE0D86-9F46-4A80-84A4-91B84A8F34B0}" dt="2024-08-08T23:15:25.227" v="129" actId="1038"/>
          <ac:spMkLst>
            <pc:docMk/>
            <pc:sldMk cId="2130499991" sldId="259"/>
            <ac:spMk id="8" creationId="{D2DA56E5-5D30-A459-99EC-C2681D76159F}"/>
          </ac:spMkLst>
        </pc:spChg>
        <pc:picChg chg="add mod">
          <ac:chgData name="Miguel Alberto Polanco Sanchez" userId="44049d2c26372fe4" providerId="LiveId" clId="{9AAE0D86-9F46-4A80-84A4-91B84A8F34B0}" dt="2024-08-08T23:23:45.976" v="218" actId="1076"/>
          <ac:picMkLst>
            <pc:docMk/>
            <pc:sldMk cId="2130499991" sldId="259"/>
            <ac:picMk id="10" creationId="{B26772E2-85D5-BCFC-3EDD-530549C07F9F}"/>
          </ac:picMkLst>
        </pc:picChg>
        <pc:picChg chg="add mod">
          <ac:chgData name="Miguel Alberto Polanco Sanchez" userId="44049d2c26372fe4" providerId="LiveId" clId="{9AAE0D86-9F46-4A80-84A4-91B84A8F34B0}" dt="2024-08-08T23:19:15.654" v="194" actId="1076"/>
          <ac:picMkLst>
            <pc:docMk/>
            <pc:sldMk cId="2130499991" sldId="259"/>
            <ac:picMk id="12" creationId="{F4CF1E4F-9D47-EA56-4739-2B7AD5953DBB}"/>
          </ac:picMkLst>
        </pc:picChg>
        <pc:picChg chg="add mod">
          <ac:chgData name="Miguel Alberto Polanco Sanchez" userId="44049d2c26372fe4" providerId="LiveId" clId="{9AAE0D86-9F46-4A80-84A4-91B84A8F34B0}" dt="2024-08-08T23:20:26.488" v="198" actId="1076"/>
          <ac:picMkLst>
            <pc:docMk/>
            <pc:sldMk cId="2130499991" sldId="259"/>
            <ac:picMk id="14" creationId="{168EA3CE-F1EA-8FB5-D736-ECB9C375839F}"/>
          </ac:picMkLst>
        </pc:picChg>
        <pc:picChg chg="add mod">
          <ac:chgData name="Miguel Alberto Polanco Sanchez" userId="44049d2c26372fe4" providerId="LiveId" clId="{9AAE0D86-9F46-4A80-84A4-91B84A8F34B0}" dt="2024-08-08T23:21:50.493" v="205" actId="1076"/>
          <ac:picMkLst>
            <pc:docMk/>
            <pc:sldMk cId="2130499991" sldId="259"/>
            <ac:picMk id="16" creationId="{D7AE382F-FB1A-E6C9-127F-557A80137010}"/>
          </ac:picMkLst>
        </pc:picChg>
        <pc:picChg chg="add mod">
          <ac:chgData name="Miguel Alberto Polanco Sanchez" userId="44049d2c26372fe4" providerId="LiveId" clId="{9AAE0D86-9F46-4A80-84A4-91B84A8F34B0}" dt="2024-08-08T23:24:00.037" v="221" actId="1076"/>
          <ac:picMkLst>
            <pc:docMk/>
            <pc:sldMk cId="2130499991" sldId="259"/>
            <ac:picMk id="18" creationId="{128FAECD-C6AD-65AF-7887-B930D45C711D}"/>
          </ac:picMkLst>
        </pc:picChg>
      </pc:sldChg>
      <pc:sldChg chg="add del">
        <pc:chgData name="Miguel Alberto Polanco Sanchez" userId="44049d2c26372fe4" providerId="LiveId" clId="{9AAE0D86-9F46-4A80-84A4-91B84A8F34B0}" dt="2024-08-08T23:10:19.597" v="31"/>
        <pc:sldMkLst>
          <pc:docMk/>
          <pc:sldMk cId="578593162" sldId="260"/>
        </pc:sldMkLst>
      </pc:sldChg>
      <pc:sldChg chg="addSp delSp modSp new mod ord modTransition modNotesTx">
        <pc:chgData name="Miguel Alberto Polanco Sanchez" userId="44049d2c26372fe4" providerId="LiveId" clId="{9AAE0D86-9F46-4A80-84A4-91B84A8F34B0}" dt="2024-08-11T19:14:27.713" v="3395" actId="20577"/>
        <pc:sldMkLst>
          <pc:docMk/>
          <pc:sldMk cId="643980298" sldId="260"/>
        </pc:sldMkLst>
        <pc:spChg chg="mod">
          <ac:chgData name="Miguel Alberto Polanco Sanchez" userId="44049d2c26372fe4" providerId="LiveId" clId="{9AAE0D86-9F46-4A80-84A4-91B84A8F34B0}" dt="2024-08-09T04:04:58.527" v="244" actId="313"/>
          <ac:spMkLst>
            <pc:docMk/>
            <pc:sldMk cId="643980298" sldId="260"/>
            <ac:spMk id="2" creationId="{6AA0EDEC-46C1-C017-F0B7-5056934DC6B0}"/>
          </ac:spMkLst>
        </pc:spChg>
        <pc:spChg chg="mod">
          <ac:chgData name="Miguel Alberto Polanco Sanchez" userId="44049d2c26372fe4" providerId="LiveId" clId="{9AAE0D86-9F46-4A80-84A4-91B84A8F34B0}" dt="2024-08-09T18:47:31.441" v="690" actId="27636"/>
          <ac:spMkLst>
            <pc:docMk/>
            <pc:sldMk cId="643980298" sldId="260"/>
            <ac:spMk id="3" creationId="{FABA5FF3-2862-EBDB-02B9-FAC624953C18}"/>
          </ac:spMkLst>
        </pc:spChg>
        <pc:picChg chg="add del mod ord">
          <ac:chgData name="Miguel Alberto Polanco Sanchez" userId="44049d2c26372fe4" providerId="LiveId" clId="{9AAE0D86-9F46-4A80-84A4-91B84A8F34B0}" dt="2024-08-09T18:00:36.506" v="274" actId="478"/>
          <ac:picMkLst>
            <pc:docMk/>
            <pc:sldMk cId="643980298" sldId="260"/>
            <ac:picMk id="5" creationId="{694C5F56-CAAC-F8FE-2D5D-B4F0AC9C4EBF}"/>
          </ac:picMkLst>
        </pc:picChg>
        <pc:picChg chg="add mod">
          <ac:chgData name="Miguel Alberto Polanco Sanchez" userId="44049d2c26372fe4" providerId="LiveId" clId="{9AAE0D86-9F46-4A80-84A4-91B84A8F34B0}" dt="2024-08-09T18:46:13.306" v="669" actId="1076"/>
          <ac:picMkLst>
            <pc:docMk/>
            <pc:sldMk cId="643980298" sldId="260"/>
            <ac:picMk id="7" creationId="{C47DE11A-69A0-E67A-B1FE-516FFB00BCD7}"/>
          </ac:picMkLst>
        </pc:picChg>
      </pc:sldChg>
      <pc:sldChg chg="addSp delSp modSp add mod modTransition modNotesTx">
        <pc:chgData name="Miguel Alberto Polanco Sanchez" userId="44049d2c26372fe4" providerId="LiveId" clId="{9AAE0D86-9F46-4A80-84A4-91B84A8F34B0}" dt="2024-08-10T19:56:53.013" v="2825" actId="20577"/>
        <pc:sldMkLst>
          <pc:docMk/>
          <pc:sldMk cId="1348979593" sldId="261"/>
        </pc:sldMkLst>
        <pc:spChg chg="mod">
          <ac:chgData name="Miguel Alberto Polanco Sanchez" userId="44049d2c26372fe4" providerId="LiveId" clId="{9AAE0D86-9F46-4A80-84A4-91B84A8F34B0}" dt="2024-08-09T18:47:58.123" v="694" actId="1076"/>
          <ac:spMkLst>
            <pc:docMk/>
            <pc:sldMk cId="1348979593" sldId="261"/>
            <ac:spMk id="3" creationId="{FABA5FF3-2862-EBDB-02B9-FAC624953C18}"/>
          </ac:spMkLst>
        </pc:spChg>
        <pc:picChg chg="add mod">
          <ac:chgData name="Miguel Alberto Polanco Sanchez" userId="44049d2c26372fe4" providerId="LiveId" clId="{9AAE0D86-9F46-4A80-84A4-91B84A8F34B0}" dt="2024-08-09T18:48:08.779" v="696" actId="1076"/>
          <ac:picMkLst>
            <pc:docMk/>
            <pc:sldMk cId="1348979593" sldId="261"/>
            <ac:picMk id="5" creationId="{101800CB-B9CD-E7AA-DA40-F47410E54B71}"/>
          </ac:picMkLst>
        </pc:picChg>
        <pc:picChg chg="del mod">
          <ac:chgData name="Miguel Alberto Polanco Sanchez" userId="44049d2c26372fe4" providerId="LiveId" clId="{9AAE0D86-9F46-4A80-84A4-91B84A8F34B0}" dt="2024-08-09T18:02:24.433" v="297" actId="478"/>
          <ac:picMkLst>
            <pc:docMk/>
            <pc:sldMk cId="1348979593" sldId="261"/>
            <ac:picMk id="7" creationId="{C47DE11A-69A0-E67A-B1FE-516FFB00BCD7}"/>
          </ac:picMkLst>
        </pc:picChg>
      </pc:sldChg>
      <pc:sldChg chg="modSp new del mod">
        <pc:chgData name="Miguel Alberto Polanco Sanchez" userId="44049d2c26372fe4" providerId="LiveId" clId="{9AAE0D86-9F46-4A80-84A4-91B84A8F34B0}" dt="2024-08-09T18:02:14.256" v="294" actId="47"/>
        <pc:sldMkLst>
          <pc:docMk/>
          <pc:sldMk cId="2683210258" sldId="261"/>
        </pc:sldMkLst>
        <pc:spChg chg="mod">
          <ac:chgData name="Miguel Alberto Polanco Sanchez" userId="44049d2c26372fe4" providerId="LiveId" clId="{9AAE0D86-9F46-4A80-84A4-91B84A8F34B0}" dt="2024-08-09T18:02:11.814" v="293" actId="20577"/>
          <ac:spMkLst>
            <pc:docMk/>
            <pc:sldMk cId="2683210258" sldId="261"/>
            <ac:spMk id="2" creationId="{AF20B289-9CDD-A7EB-B61B-132D0529C7A8}"/>
          </ac:spMkLst>
        </pc:spChg>
      </pc:sldChg>
      <pc:sldChg chg="addSp modSp new mod modTransition modNotesTx">
        <pc:chgData name="Miguel Alberto Polanco Sanchez" userId="44049d2c26372fe4" providerId="LiveId" clId="{9AAE0D86-9F46-4A80-84A4-91B84A8F34B0}" dt="2024-08-11T19:50:03.491" v="3409" actId="20577"/>
        <pc:sldMkLst>
          <pc:docMk/>
          <pc:sldMk cId="854623545" sldId="262"/>
        </pc:sldMkLst>
        <pc:spChg chg="mod">
          <ac:chgData name="Miguel Alberto Polanco Sanchez" userId="44049d2c26372fe4" providerId="LiveId" clId="{9AAE0D86-9F46-4A80-84A4-91B84A8F34B0}" dt="2024-08-09T18:30:26.746" v="362" actId="20577"/>
          <ac:spMkLst>
            <pc:docMk/>
            <pc:sldMk cId="854623545" sldId="262"/>
            <ac:spMk id="2" creationId="{90B69906-C463-1334-02E6-5079354C0F95}"/>
          </ac:spMkLst>
        </pc:spChg>
        <pc:spChg chg="mod">
          <ac:chgData name="Miguel Alberto Polanco Sanchez" userId="44049d2c26372fe4" providerId="LiveId" clId="{9AAE0D86-9F46-4A80-84A4-91B84A8F34B0}" dt="2024-08-09T18:45:39.462" v="658" actId="14100"/>
          <ac:spMkLst>
            <pc:docMk/>
            <pc:sldMk cId="854623545" sldId="262"/>
            <ac:spMk id="3" creationId="{FB5B51BA-755B-883F-AA42-29852E1C692F}"/>
          </ac:spMkLst>
        </pc:spChg>
        <pc:picChg chg="add mod">
          <ac:chgData name="Miguel Alberto Polanco Sanchez" userId="44049d2c26372fe4" providerId="LiveId" clId="{9AAE0D86-9F46-4A80-84A4-91B84A8F34B0}" dt="2024-08-09T18:49:39.397" v="736" actId="14100"/>
          <ac:picMkLst>
            <pc:docMk/>
            <pc:sldMk cId="854623545" sldId="262"/>
            <ac:picMk id="5" creationId="{AD45F409-75F8-EF1C-AD7F-3C55B2BC3727}"/>
          </ac:picMkLst>
        </pc:picChg>
      </pc:sldChg>
      <pc:sldChg chg="addSp modSp new mod modTransition modNotesTx">
        <pc:chgData name="Miguel Alberto Polanco Sanchez" userId="44049d2c26372fe4" providerId="LiveId" clId="{9AAE0D86-9F46-4A80-84A4-91B84A8F34B0}" dt="2024-08-10T20:13:17.559" v="2894" actId="20577"/>
        <pc:sldMkLst>
          <pc:docMk/>
          <pc:sldMk cId="2839254093" sldId="263"/>
        </pc:sldMkLst>
        <pc:spChg chg="mod">
          <ac:chgData name="Miguel Alberto Polanco Sanchez" userId="44049d2c26372fe4" providerId="LiveId" clId="{9AAE0D86-9F46-4A80-84A4-91B84A8F34B0}" dt="2024-08-09T18:49:52.679" v="738"/>
          <ac:spMkLst>
            <pc:docMk/>
            <pc:sldMk cId="2839254093" sldId="263"/>
            <ac:spMk id="2" creationId="{17EFC60E-5F38-CB87-EB59-5F8F2AF78F4E}"/>
          </ac:spMkLst>
        </pc:spChg>
        <pc:spChg chg="mod">
          <ac:chgData name="Miguel Alberto Polanco Sanchez" userId="44049d2c26372fe4" providerId="LiveId" clId="{9AAE0D86-9F46-4A80-84A4-91B84A8F34B0}" dt="2024-08-09T19:30:46.961" v="1082" actId="113"/>
          <ac:spMkLst>
            <pc:docMk/>
            <pc:sldMk cId="2839254093" sldId="263"/>
            <ac:spMk id="3" creationId="{4FBD3659-B0FA-ADA4-9393-B201F5BA29CB}"/>
          </ac:spMkLst>
        </pc:spChg>
        <pc:picChg chg="add mod">
          <ac:chgData name="Miguel Alberto Polanco Sanchez" userId="44049d2c26372fe4" providerId="LiveId" clId="{9AAE0D86-9F46-4A80-84A4-91B84A8F34B0}" dt="2024-08-09T19:31:31.252" v="1086" actId="1076"/>
          <ac:picMkLst>
            <pc:docMk/>
            <pc:sldMk cId="2839254093" sldId="263"/>
            <ac:picMk id="5" creationId="{04C12A0B-C747-A849-1B5D-C0953F565829}"/>
          </ac:picMkLst>
        </pc:picChg>
      </pc:sldChg>
      <pc:sldChg chg="addSp modSp new del mod modTransition modNotesTx">
        <pc:chgData name="Miguel Alberto Polanco Sanchez" userId="44049d2c26372fe4" providerId="LiveId" clId="{9AAE0D86-9F46-4A80-84A4-91B84A8F34B0}" dt="2024-08-12T21:57:33.066" v="3923" actId="2696"/>
        <pc:sldMkLst>
          <pc:docMk/>
          <pc:sldMk cId="1737518328" sldId="264"/>
        </pc:sldMkLst>
        <pc:spChg chg="mod">
          <ac:chgData name="Miguel Alberto Polanco Sanchez" userId="44049d2c26372fe4" providerId="LiveId" clId="{9AAE0D86-9F46-4A80-84A4-91B84A8F34B0}" dt="2024-08-09T19:32:18.621" v="1104" actId="20577"/>
          <ac:spMkLst>
            <pc:docMk/>
            <pc:sldMk cId="1737518328" sldId="264"/>
            <ac:spMk id="2" creationId="{9104D2C8-8799-1660-0633-53749C8706BA}"/>
          </ac:spMkLst>
        </pc:spChg>
        <pc:spChg chg="mod">
          <ac:chgData name="Miguel Alberto Polanco Sanchez" userId="44049d2c26372fe4" providerId="LiveId" clId="{9AAE0D86-9F46-4A80-84A4-91B84A8F34B0}" dt="2024-08-09T19:39:03.451" v="1357" actId="27636"/>
          <ac:spMkLst>
            <pc:docMk/>
            <pc:sldMk cId="1737518328" sldId="264"/>
            <ac:spMk id="3" creationId="{634054C0-4061-C0D1-7741-9F14E00B3EF3}"/>
          </ac:spMkLst>
        </pc:spChg>
        <pc:picChg chg="add mod ord">
          <ac:chgData name="Miguel Alberto Polanco Sanchez" userId="44049d2c26372fe4" providerId="LiveId" clId="{9AAE0D86-9F46-4A80-84A4-91B84A8F34B0}" dt="2024-08-09T19:41:47.819" v="1367" actId="1076"/>
          <ac:picMkLst>
            <pc:docMk/>
            <pc:sldMk cId="1737518328" sldId="264"/>
            <ac:picMk id="5" creationId="{43A67C99-53A9-A113-6D1C-3317E28CA1AB}"/>
          </ac:picMkLst>
        </pc:picChg>
      </pc:sldChg>
      <pc:sldChg chg="addSp delSp modSp new mod modTransition modNotesTx">
        <pc:chgData name="Miguel Alberto Polanco Sanchez" userId="44049d2c26372fe4" providerId="LiveId" clId="{9AAE0D86-9F46-4A80-84A4-91B84A8F34B0}" dt="2024-08-11T19:52:50.802" v="3425" actId="20577"/>
        <pc:sldMkLst>
          <pc:docMk/>
          <pc:sldMk cId="289286237" sldId="265"/>
        </pc:sldMkLst>
        <pc:spChg chg="mod">
          <ac:chgData name="Miguel Alberto Polanco Sanchez" userId="44049d2c26372fe4" providerId="LiveId" clId="{9AAE0D86-9F46-4A80-84A4-91B84A8F34B0}" dt="2024-08-09T19:42:41.159" v="1396" actId="20577"/>
          <ac:spMkLst>
            <pc:docMk/>
            <pc:sldMk cId="289286237" sldId="265"/>
            <ac:spMk id="2" creationId="{C82B7622-6FD2-D0D2-4516-DF7FB84B2D37}"/>
          </ac:spMkLst>
        </pc:spChg>
        <pc:spChg chg="del">
          <ac:chgData name="Miguel Alberto Polanco Sanchez" userId="44049d2c26372fe4" providerId="LiveId" clId="{9AAE0D86-9F46-4A80-84A4-91B84A8F34B0}" dt="2024-08-09T19:43:31.408" v="1397" actId="22"/>
          <ac:spMkLst>
            <pc:docMk/>
            <pc:sldMk cId="289286237" sldId="265"/>
            <ac:spMk id="3" creationId="{2ABAB4F2-1778-1255-905C-A06D8D34C741}"/>
          </ac:spMkLst>
        </pc:spChg>
        <pc:spChg chg="add del mod">
          <ac:chgData name="Miguel Alberto Polanco Sanchez" userId="44049d2c26372fe4" providerId="LiveId" clId="{9AAE0D86-9F46-4A80-84A4-91B84A8F34B0}" dt="2024-08-09T19:45:28.454" v="1406" actId="3680"/>
          <ac:spMkLst>
            <pc:docMk/>
            <pc:sldMk cId="289286237" sldId="265"/>
            <ac:spMk id="8" creationId="{E1F085C4-A20A-F577-4369-E09A2DF635E6}"/>
          </ac:spMkLst>
        </pc:spChg>
        <pc:graphicFrameChg chg="add del">
          <ac:chgData name="Miguel Alberto Polanco Sanchez" userId="44049d2c26372fe4" providerId="LiveId" clId="{9AAE0D86-9F46-4A80-84A4-91B84A8F34B0}" dt="2024-08-09T19:44:49.499" v="1403" actId="478"/>
          <ac:graphicFrameMkLst>
            <pc:docMk/>
            <pc:sldMk cId="289286237" sldId="265"/>
            <ac:graphicFrameMk id="6" creationId="{07F7D5B1-6C02-484A-7E97-EE824B26405C}"/>
          </ac:graphicFrameMkLst>
        </pc:graphicFrameChg>
        <pc:graphicFrameChg chg="add del mod ord modGraphic">
          <ac:chgData name="Miguel Alberto Polanco Sanchez" userId="44049d2c26372fe4" providerId="LiveId" clId="{9AAE0D86-9F46-4A80-84A4-91B84A8F34B0}" dt="2024-08-09T19:45:13.145" v="1405" actId="3680"/>
          <ac:graphicFrameMkLst>
            <pc:docMk/>
            <pc:sldMk cId="289286237" sldId="265"/>
            <ac:graphicFrameMk id="9" creationId="{E62D8E48-278F-F282-4832-C288845F7A0E}"/>
          </ac:graphicFrameMkLst>
        </pc:graphicFrameChg>
        <pc:graphicFrameChg chg="add mod ord modGraphic">
          <ac:chgData name="Miguel Alberto Polanco Sanchez" userId="44049d2c26372fe4" providerId="LiveId" clId="{9AAE0D86-9F46-4A80-84A4-91B84A8F34B0}" dt="2024-08-09T19:52:15.108" v="1817" actId="207"/>
          <ac:graphicFrameMkLst>
            <pc:docMk/>
            <pc:sldMk cId="289286237" sldId="265"/>
            <ac:graphicFrameMk id="10" creationId="{6F35424F-45A5-8820-09DC-52D8BC4C68DE}"/>
          </ac:graphicFrameMkLst>
        </pc:graphicFrameChg>
        <pc:picChg chg="add del mod ord">
          <ac:chgData name="Miguel Alberto Polanco Sanchez" userId="44049d2c26372fe4" providerId="LiveId" clId="{9AAE0D86-9F46-4A80-84A4-91B84A8F34B0}" dt="2024-08-09T19:44:41.183" v="1402" actId="478"/>
          <ac:picMkLst>
            <pc:docMk/>
            <pc:sldMk cId="289286237" sldId="265"/>
            <ac:picMk id="5" creationId="{8687AE92-E332-CFCA-6562-E7D0907E93FF}"/>
          </ac:picMkLst>
        </pc:picChg>
      </pc:sldChg>
      <pc:sldChg chg="addSp modSp new mod ord modTransition modNotesTx">
        <pc:chgData name="Miguel Alberto Polanco Sanchez" userId="44049d2c26372fe4" providerId="LiveId" clId="{9AAE0D86-9F46-4A80-84A4-91B84A8F34B0}" dt="2024-08-12T20:23:50.946" v="3552" actId="15"/>
        <pc:sldMkLst>
          <pc:docMk/>
          <pc:sldMk cId="1252041369" sldId="266"/>
        </pc:sldMkLst>
        <pc:spChg chg="mod">
          <ac:chgData name="Miguel Alberto Polanco Sanchez" userId="44049d2c26372fe4" providerId="LiveId" clId="{9AAE0D86-9F46-4A80-84A4-91B84A8F34B0}" dt="2024-08-09T19:52:39.453" v="1819"/>
          <ac:spMkLst>
            <pc:docMk/>
            <pc:sldMk cId="1252041369" sldId="266"/>
            <ac:spMk id="2" creationId="{BA9B565F-1716-4D0F-2D2B-B6FE9F6A7221}"/>
          </ac:spMkLst>
        </pc:spChg>
        <pc:spChg chg="mod">
          <ac:chgData name="Miguel Alberto Polanco Sanchez" userId="44049d2c26372fe4" providerId="LiveId" clId="{9AAE0D86-9F46-4A80-84A4-91B84A8F34B0}" dt="2024-08-12T20:23:50.946" v="3552" actId="15"/>
          <ac:spMkLst>
            <pc:docMk/>
            <pc:sldMk cId="1252041369" sldId="266"/>
            <ac:spMk id="3" creationId="{19DD49B5-1E84-9029-BBAF-A331DF02CDC1}"/>
          </ac:spMkLst>
        </pc:spChg>
        <pc:picChg chg="add mod">
          <ac:chgData name="Miguel Alberto Polanco Sanchez" userId="44049d2c26372fe4" providerId="LiveId" clId="{9AAE0D86-9F46-4A80-84A4-91B84A8F34B0}" dt="2024-08-09T20:51:04.525" v="2141" actId="1076"/>
          <ac:picMkLst>
            <pc:docMk/>
            <pc:sldMk cId="1252041369" sldId="266"/>
            <ac:picMk id="5" creationId="{FB314C51-F70B-49FE-BA5C-5CFB268CD35E}"/>
          </ac:picMkLst>
        </pc:picChg>
      </pc:sldChg>
      <pc:sldChg chg="addSp delSp modSp new mod modTransition">
        <pc:chgData name="Miguel Alberto Polanco Sanchez" userId="44049d2c26372fe4" providerId="LiveId" clId="{9AAE0D86-9F46-4A80-84A4-91B84A8F34B0}" dt="2024-08-09T21:46:34.906" v="2717"/>
        <pc:sldMkLst>
          <pc:docMk/>
          <pc:sldMk cId="553941086" sldId="267"/>
        </pc:sldMkLst>
        <pc:spChg chg="mod">
          <ac:chgData name="Miguel Alberto Polanco Sanchez" userId="44049d2c26372fe4" providerId="LiveId" clId="{9AAE0D86-9F46-4A80-84A4-91B84A8F34B0}" dt="2024-08-09T20:18:10.180" v="1917" actId="20577"/>
          <ac:spMkLst>
            <pc:docMk/>
            <pc:sldMk cId="553941086" sldId="267"/>
            <ac:spMk id="2" creationId="{674A603D-F8C0-6795-CBE5-94762160F4B3}"/>
          </ac:spMkLst>
        </pc:spChg>
        <pc:spChg chg="del">
          <ac:chgData name="Miguel Alberto Polanco Sanchez" userId="44049d2c26372fe4" providerId="LiveId" clId="{9AAE0D86-9F46-4A80-84A4-91B84A8F34B0}" dt="2024-08-09T20:18:40.456" v="1918" actId="22"/>
          <ac:spMkLst>
            <pc:docMk/>
            <pc:sldMk cId="553941086" sldId="267"/>
            <ac:spMk id="3" creationId="{4C79752A-66E7-D6F9-00FE-031E1F267876}"/>
          </ac:spMkLst>
        </pc:spChg>
        <pc:picChg chg="add mod ord">
          <ac:chgData name="Miguel Alberto Polanco Sanchez" userId="44049d2c26372fe4" providerId="LiveId" clId="{9AAE0D86-9F46-4A80-84A4-91B84A8F34B0}" dt="2024-08-09T20:18:51.044" v="1921" actId="14100"/>
          <ac:picMkLst>
            <pc:docMk/>
            <pc:sldMk cId="553941086" sldId="267"/>
            <ac:picMk id="5" creationId="{63DB4550-E293-5C40-B200-03958DDD556E}"/>
          </ac:picMkLst>
        </pc:picChg>
        <pc:picChg chg="add mod">
          <ac:chgData name="Miguel Alberto Polanco Sanchez" userId="44049d2c26372fe4" providerId="LiveId" clId="{9AAE0D86-9F46-4A80-84A4-91B84A8F34B0}" dt="2024-08-09T20:19:44.323" v="1925" actId="1076"/>
          <ac:picMkLst>
            <pc:docMk/>
            <pc:sldMk cId="553941086" sldId="267"/>
            <ac:picMk id="7" creationId="{F3DE0EFD-473E-C6C2-CA0A-BF3B3E3205FE}"/>
          </ac:picMkLst>
        </pc:picChg>
      </pc:sldChg>
      <pc:sldChg chg="modSp new del mod">
        <pc:chgData name="Miguel Alberto Polanco Sanchez" userId="44049d2c26372fe4" providerId="LiveId" clId="{9AAE0D86-9F46-4A80-84A4-91B84A8F34B0}" dt="2024-08-09T20:20:16.475" v="1932" actId="2696"/>
        <pc:sldMkLst>
          <pc:docMk/>
          <pc:sldMk cId="3675734996" sldId="268"/>
        </pc:sldMkLst>
        <pc:spChg chg="mod">
          <ac:chgData name="Miguel Alberto Polanco Sanchez" userId="44049d2c26372fe4" providerId="LiveId" clId="{9AAE0D86-9F46-4A80-84A4-91B84A8F34B0}" dt="2024-08-09T20:19:59.635" v="1928" actId="20577"/>
          <ac:spMkLst>
            <pc:docMk/>
            <pc:sldMk cId="3675734996" sldId="268"/>
            <ac:spMk id="2" creationId="{7A29BF94-E7D0-E3E9-AFB4-FF77449612B5}"/>
          </ac:spMkLst>
        </pc:spChg>
      </pc:sldChg>
      <pc:sldChg chg="new del">
        <pc:chgData name="Miguel Alberto Polanco Sanchez" userId="44049d2c26372fe4" providerId="LiveId" clId="{9AAE0D86-9F46-4A80-84A4-91B84A8F34B0}" dt="2024-08-09T20:20:07.679" v="1930" actId="2696"/>
        <pc:sldMkLst>
          <pc:docMk/>
          <pc:sldMk cId="2529354889" sldId="269"/>
        </pc:sldMkLst>
      </pc:sldChg>
      <pc:sldChg chg="addSp delSp modSp add mod modTransition modNotesTx">
        <pc:chgData name="Miguel Alberto Polanco Sanchez" userId="44049d2c26372fe4" providerId="LiveId" clId="{9AAE0D86-9F46-4A80-84A4-91B84A8F34B0}" dt="2024-08-10T21:26:52.462" v="3349"/>
        <pc:sldMkLst>
          <pc:docMk/>
          <pc:sldMk cId="2676265864" sldId="269"/>
        </pc:sldMkLst>
        <pc:spChg chg="mod">
          <ac:chgData name="Miguel Alberto Polanco Sanchez" userId="44049d2c26372fe4" providerId="LiveId" clId="{9AAE0D86-9F46-4A80-84A4-91B84A8F34B0}" dt="2024-08-09T21:32:59.218" v="2620" actId="20577"/>
          <ac:spMkLst>
            <pc:docMk/>
            <pc:sldMk cId="2676265864" sldId="269"/>
            <ac:spMk id="2" creationId="{FE7B38F8-A41F-867C-5162-DB32C3DBA586}"/>
          </ac:spMkLst>
        </pc:spChg>
        <pc:spChg chg="del">
          <ac:chgData name="Miguel Alberto Polanco Sanchez" userId="44049d2c26372fe4" providerId="LiveId" clId="{9AAE0D86-9F46-4A80-84A4-91B84A8F34B0}" dt="2024-08-09T20:20:37.601" v="1944" actId="478"/>
          <ac:spMkLst>
            <pc:docMk/>
            <pc:sldMk cId="2676265864" sldId="269"/>
            <ac:spMk id="3" creationId="{E78E4837-B6B4-4525-744B-BE3C0A871495}"/>
          </ac:spMkLst>
        </pc:spChg>
        <pc:spChg chg="add del mod">
          <ac:chgData name="Miguel Alberto Polanco Sanchez" userId="44049d2c26372fe4" providerId="LiveId" clId="{9AAE0D86-9F46-4A80-84A4-91B84A8F34B0}" dt="2024-08-09T20:20:43.819" v="1945" actId="478"/>
          <ac:spMkLst>
            <pc:docMk/>
            <pc:sldMk cId="2676265864" sldId="269"/>
            <ac:spMk id="5" creationId="{C97E4197-E393-9788-3CCE-1BEA57FA1396}"/>
          </ac:spMkLst>
        </pc:spChg>
      </pc:sldChg>
      <pc:sldChg chg="addSp delSp modSp new mod modTransition">
        <pc:chgData name="Miguel Alberto Polanco Sanchez" userId="44049d2c26372fe4" providerId="LiveId" clId="{9AAE0D86-9F46-4A80-84A4-91B84A8F34B0}" dt="2024-08-09T21:46:36.913" v="2718"/>
        <pc:sldMkLst>
          <pc:docMk/>
          <pc:sldMk cId="693322546" sldId="270"/>
        </pc:sldMkLst>
        <pc:spChg chg="mod">
          <ac:chgData name="Miguel Alberto Polanco Sanchez" userId="44049d2c26372fe4" providerId="LiveId" clId="{9AAE0D86-9F46-4A80-84A4-91B84A8F34B0}" dt="2024-08-09T20:24:36.347" v="1980" actId="20577"/>
          <ac:spMkLst>
            <pc:docMk/>
            <pc:sldMk cId="693322546" sldId="270"/>
            <ac:spMk id="2" creationId="{623C10E7-7B6E-E5CE-E9D7-5A2CC9C00BA9}"/>
          </ac:spMkLst>
        </pc:spChg>
        <pc:spChg chg="del">
          <ac:chgData name="Miguel Alberto Polanco Sanchez" userId="44049d2c26372fe4" providerId="LiveId" clId="{9AAE0D86-9F46-4A80-84A4-91B84A8F34B0}" dt="2024-08-09T20:23:10.936" v="1955"/>
          <ac:spMkLst>
            <pc:docMk/>
            <pc:sldMk cId="693322546" sldId="270"/>
            <ac:spMk id="3" creationId="{7BD195CA-89DF-BE3D-9DCA-40E596AFAFD4}"/>
          </ac:spMkLst>
        </pc:spChg>
        <pc:picChg chg="add mod">
          <ac:chgData name="Miguel Alberto Polanco Sanchez" userId="44049d2c26372fe4" providerId="LiveId" clId="{9AAE0D86-9F46-4A80-84A4-91B84A8F34B0}" dt="2024-08-09T20:24:44.536" v="1982" actId="1076"/>
          <ac:picMkLst>
            <pc:docMk/>
            <pc:sldMk cId="693322546" sldId="270"/>
            <ac:picMk id="4" creationId="{C6ACDE70-ECD7-256D-513A-CB06BF4F3211}"/>
          </ac:picMkLst>
        </pc:picChg>
      </pc:sldChg>
      <pc:sldChg chg="addSp delSp modSp new mod ord modTransition modClrScheme modAnim chgLayout modNotesTx">
        <pc:chgData name="Miguel Alberto Polanco Sanchez" userId="44049d2c26372fe4" providerId="LiveId" clId="{9AAE0D86-9F46-4A80-84A4-91B84A8F34B0}" dt="2024-08-12T22:32:54.712" v="3983" actId="6549"/>
        <pc:sldMkLst>
          <pc:docMk/>
          <pc:sldMk cId="1057545110" sldId="271"/>
        </pc:sldMkLst>
        <pc:spChg chg="del mod ord">
          <ac:chgData name="Miguel Alberto Polanco Sanchez" userId="44049d2c26372fe4" providerId="LiveId" clId="{9AAE0D86-9F46-4A80-84A4-91B84A8F34B0}" dt="2024-08-09T20:40:36.504" v="2002" actId="700"/>
          <ac:spMkLst>
            <pc:docMk/>
            <pc:sldMk cId="1057545110" sldId="271"/>
            <ac:spMk id="2" creationId="{04B6F0B0-3154-10E6-15E6-03D13C90326A}"/>
          </ac:spMkLst>
        </pc:spChg>
        <pc:spChg chg="del mod ord">
          <ac:chgData name="Miguel Alberto Polanco Sanchez" userId="44049d2c26372fe4" providerId="LiveId" clId="{9AAE0D86-9F46-4A80-84A4-91B84A8F34B0}" dt="2024-08-09T20:40:36.504" v="2002" actId="700"/>
          <ac:spMkLst>
            <pc:docMk/>
            <pc:sldMk cId="1057545110" sldId="271"/>
            <ac:spMk id="3" creationId="{3F2B9A5B-264E-1489-F6DE-F06D34235737}"/>
          </ac:spMkLst>
        </pc:spChg>
        <pc:spChg chg="add del mod ord">
          <ac:chgData name="Miguel Alberto Polanco Sanchez" userId="44049d2c26372fe4" providerId="LiveId" clId="{9AAE0D86-9F46-4A80-84A4-91B84A8F34B0}" dt="2024-08-09T20:41:25.199" v="2005" actId="700"/>
          <ac:spMkLst>
            <pc:docMk/>
            <pc:sldMk cId="1057545110" sldId="271"/>
            <ac:spMk id="4" creationId="{6CCADE96-CCF3-7A23-6F7F-B7E00A73DFD0}"/>
          </ac:spMkLst>
        </pc:spChg>
        <pc:spChg chg="add del mod ord">
          <ac:chgData name="Miguel Alberto Polanco Sanchez" userId="44049d2c26372fe4" providerId="LiveId" clId="{9AAE0D86-9F46-4A80-84A4-91B84A8F34B0}" dt="2024-08-09T20:40:38.316" v="2003" actId="22"/>
          <ac:spMkLst>
            <pc:docMk/>
            <pc:sldMk cId="1057545110" sldId="271"/>
            <ac:spMk id="5" creationId="{794D6862-2582-D2B8-2C39-2B0AD0F11D10}"/>
          </ac:spMkLst>
        </pc:spChg>
        <pc:spChg chg="add del mod ord">
          <ac:chgData name="Miguel Alberto Polanco Sanchez" userId="44049d2c26372fe4" providerId="LiveId" clId="{9AAE0D86-9F46-4A80-84A4-91B84A8F34B0}" dt="2024-08-09T20:41:14.313" v="2004" actId="22"/>
          <ac:spMkLst>
            <pc:docMk/>
            <pc:sldMk cId="1057545110" sldId="271"/>
            <ac:spMk id="6" creationId="{ACCFDE6E-9952-FB68-9877-94411C4EC1E6}"/>
          </ac:spMkLst>
        </pc:spChg>
        <pc:spChg chg="add mod ord">
          <ac:chgData name="Miguel Alberto Polanco Sanchez" userId="44049d2c26372fe4" providerId="LiveId" clId="{9AAE0D86-9F46-4A80-84A4-91B84A8F34B0}" dt="2024-08-09T20:42:35.460" v="2059"/>
          <ac:spMkLst>
            <pc:docMk/>
            <pc:sldMk cId="1057545110" sldId="271"/>
            <ac:spMk id="11" creationId="{5B640468-11E2-B18C-E3A8-AC45B29A238F}"/>
          </ac:spMkLst>
        </pc:spChg>
        <pc:spChg chg="add mod ord">
          <ac:chgData name="Miguel Alberto Polanco Sanchez" userId="44049d2c26372fe4" providerId="LiveId" clId="{9AAE0D86-9F46-4A80-84A4-91B84A8F34B0}" dt="2024-08-09T20:42:43.394" v="2079" actId="1035"/>
          <ac:spMkLst>
            <pc:docMk/>
            <pc:sldMk cId="1057545110" sldId="271"/>
            <ac:spMk id="12" creationId="{D5B22DD4-47EF-3B37-D163-43DF2322625F}"/>
          </ac:spMkLst>
        </pc:spChg>
        <pc:spChg chg="add mod ord">
          <ac:chgData name="Miguel Alberto Polanco Sanchez" userId="44049d2c26372fe4" providerId="LiveId" clId="{9AAE0D86-9F46-4A80-84A4-91B84A8F34B0}" dt="2024-08-09T20:42:55.262" v="2117" actId="1076"/>
          <ac:spMkLst>
            <pc:docMk/>
            <pc:sldMk cId="1057545110" sldId="271"/>
            <ac:spMk id="13" creationId="{DDBE3381-F474-30A7-0101-F8246C135989}"/>
          </ac:spMkLst>
        </pc:spChg>
        <pc:picChg chg="add mod ord">
          <ac:chgData name="Miguel Alberto Polanco Sanchez" userId="44049d2c26372fe4" providerId="LiveId" clId="{9AAE0D86-9F46-4A80-84A4-91B84A8F34B0}" dt="2024-08-09T20:43:15.899" v="2120" actId="1076"/>
          <ac:picMkLst>
            <pc:docMk/>
            <pc:sldMk cId="1057545110" sldId="271"/>
            <ac:picMk id="8" creationId="{758004F2-A29F-A78D-4EA8-712A9D71C23B}"/>
          </ac:picMkLst>
        </pc:picChg>
        <pc:picChg chg="add mod ord">
          <ac:chgData name="Miguel Alberto Polanco Sanchez" userId="44049d2c26372fe4" providerId="LiveId" clId="{9AAE0D86-9F46-4A80-84A4-91B84A8F34B0}" dt="2024-08-09T20:43:12.504" v="2119" actId="1076"/>
          <ac:picMkLst>
            <pc:docMk/>
            <pc:sldMk cId="1057545110" sldId="271"/>
            <ac:picMk id="10" creationId="{4BD48E4C-9A45-A1A1-7973-54DB90767DD9}"/>
          </ac:picMkLst>
        </pc:picChg>
      </pc:sldChg>
      <pc:sldChg chg="addSp delSp modSp new mod modTransition">
        <pc:chgData name="Miguel Alberto Polanco Sanchez" userId="44049d2c26372fe4" providerId="LiveId" clId="{9AAE0D86-9F46-4A80-84A4-91B84A8F34B0}" dt="2024-08-09T21:50:52.162" v="2727"/>
        <pc:sldMkLst>
          <pc:docMk/>
          <pc:sldMk cId="1393236464" sldId="272"/>
        </pc:sldMkLst>
        <pc:spChg chg="mod">
          <ac:chgData name="Miguel Alberto Polanco Sanchez" userId="44049d2c26372fe4" providerId="LiveId" clId="{9AAE0D86-9F46-4A80-84A4-91B84A8F34B0}" dt="2024-08-09T20:52:57.500" v="2209" actId="20577"/>
          <ac:spMkLst>
            <pc:docMk/>
            <pc:sldMk cId="1393236464" sldId="272"/>
            <ac:spMk id="2" creationId="{0AC20B9A-09A5-8E9B-457C-830841265232}"/>
          </ac:spMkLst>
        </pc:spChg>
        <pc:spChg chg="del">
          <ac:chgData name="Miguel Alberto Polanco Sanchez" userId="44049d2c26372fe4" providerId="LiveId" clId="{9AAE0D86-9F46-4A80-84A4-91B84A8F34B0}" dt="2024-08-09T20:53:02.593" v="2210"/>
          <ac:spMkLst>
            <pc:docMk/>
            <pc:sldMk cId="1393236464" sldId="272"/>
            <ac:spMk id="3" creationId="{C87E4B53-D2CF-25B9-D447-C6D49078440B}"/>
          </ac:spMkLst>
        </pc:spChg>
        <pc:picChg chg="add mod">
          <ac:chgData name="Miguel Alberto Polanco Sanchez" userId="44049d2c26372fe4" providerId="LiveId" clId="{9AAE0D86-9F46-4A80-84A4-91B84A8F34B0}" dt="2024-08-09T20:53:15.229" v="2213" actId="1076"/>
          <ac:picMkLst>
            <pc:docMk/>
            <pc:sldMk cId="1393236464" sldId="272"/>
            <ac:picMk id="4" creationId="{278BFF5D-9062-1A76-9983-031160071A05}"/>
          </ac:picMkLst>
        </pc:picChg>
      </pc:sldChg>
      <pc:sldChg chg="addSp modSp new mod modTransition modAnim modNotesTx">
        <pc:chgData name="Miguel Alberto Polanco Sanchez" userId="44049d2c26372fe4" providerId="LiveId" clId="{9AAE0D86-9F46-4A80-84A4-91B84A8F34B0}" dt="2024-08-12T17:23:32.502" v="3519" actId="20577"/>
        <pc:sldMkLst>
          <pc:docMk/>
          <pc:sldMk cId="3878776421" sldId="273"/>
        </pc:sldMkLst>
        <pc:spChg chg="mod">
          <ac:chgData name="Miguel Alberto Polanco Sanchez" userId="44049d2c26372fe4" providerId="LiveId" clId="{9AAE0D86-9F46-4A80-84A4-91B84A8F34B0}" dt="2024-08-09T20:55:58.922" v="2290" actId="20577"/>
          <ac:spMkLst>
            <pc:docMk/>
            <pc:sldMk cId="3878776421" sldId="273"/>
            <ac:spMk id="2" creationId="{42FBDE76-043E-FB79-715C-631DA84A95E6}"/>
          </ac:spMkLst>
        </pc:spChg>
        <pc:spChg chg="mod">
          <ac:chgData name="Miguel Alberto Polanco Sanchez" userId="44049d2c26372fe4" providerId="LiveId" clId="{9AAE0D86-9F46-4A80-84A4-91B84A8F34B0}" dt="2024-08-09T21:09:40.037" v="2560" actId="20577"/>
          <ac:spMkLst>
            <pc:docMk/>
            <pc:sldMk cId="3878776421" sldId="273"/>
            <ac:spMk id="3" creationId="{33A75113-E4DB-BE91-E17A-093CE298932F}"/>
          </ac:spMkLst>
        </pc:spChg>
        <pc:picChg chg="add mod">
          <ac:chgData name="Miguel Alberto Polanco Sanchez" userId="44049d2c26372fe4" providerId="LiveId" clId="{9AAE0D86-9F46-4A80-84A4-91B84A8F34B0}" dt="2024-08-09T21:08:02.694" v="2531" actId="14100"/>
          <ac:picMkLst>
            <pc:docMk/>
            <pc:sldMk cId="3878776421" sldId="273"/>
            <ac:picMk id="5" creationId="{2D569D4D-A73E-E302-5A2E-1B924CFB4B1B}"/>
          </ac:picMkLst>
        </pc:picChg>
        <pc:picChg chg="add mod">
          <ac:chgData name="Miguel Alberto Polanco Sanchez" userId="44049d2c26372fe4" providerId="LiveId" clId="{9AAE0D86-9F46-4A80-84A4-91B84A8F34B0}" dt="2024-08-09T21:08:52.652" v="2539" actId="1076"/>
          <ac:picMkLst>
            <pc:docMk/>
            <pc:sldMk cId="3878776421" sldId="273"/>
            <ac:picMk id="7" creationId="{ACF5C7A2-74E6-58F8-B4B6-EC6D94D5732B}"/>
          </ac:picMkLst>
        </pc:picChg>
        <pc:picChg chg="add mod">
          <ac:chgData name="Miguel Alberto Polanco Sanchez" userId="44049d2c26372fe4" providerId="LiveId" clId="{9AAE0D86-9F46-4A80-84A4-91B84A8F34B0}" dt="2024-08-09T21:08:10.915" v="2532" actId="1076"/>
          <ac:picMkLst>
            <pc:docMk/>
            <pc:sldMk cId="3878776421" sldId="273"/>
            <ac:picMk id="9" creationId="{A023CE07-BBB2-739B-70A0-8BA3F5AD96BE}"/>
          </ac:picMkLst>
        </pc:picChg>
        <pc:picChg chg="add mod">
          <ac:chgData name="Miguel Alberto Polanco Sanchez" userId="44049d2c26372fe4" providerId="LiveId" clId="{9AAE0D86-9F46-4A80-84A4-91B84A8F34B0}" dt="2024-08-09T21:08:42.644" v="2538" actId="1076"/>
          <ac:picMkLst>
            <pc:docMk/>
            <pc:sldMk cId="3878776421" sldId="273"/>
            <ac:picMk id="11" creationId="{7C83F4C1-E5C9-3B17-09F8-FBA94DE6C8E5}"/>
          </ac:picMkLst>
        </pc:picChg>
      </pc:sldChg>
      <pc:sldChg chg="addSp delSp modSp new mod modTransition modAnim modNotesTx">
        <pc:chgData name="Miguel Alberto Polanco Sanchez" userId="44049d2c26372fe4" providerId="LiveId" clId="{9AAE0D86-9F46-4A80-84A4-91B84A8F34B0}" dt="2024-08-12T22:35:52.851" v="3987" actId="20577"/>
        <pc:sldMkLst>
          <pc:docMk/>
          <pc:sldMk cId="453749648" sldId="274"/>
        </pc:sldMkLst>
        <pc:spChg chg="mod">
          <ac:chgData name="Miguel Alberto Polanco Sanchez" userId="44049d2c26372fe4" providerId="LiveId" clId="{9AAE0D86-9F46-4A80-84A4-91B84A8F34B0}" dt="2024-08-09T20:56:32.503" v="2313" actId="20577"/>
          <ac:spMkLst>
            <pc:docMk/>
            <pc:sldMk cId="453749648" sldId="274"/>
            <ac:spMk id="2" creationId="{124C78C9-FB58-1F04-BEF2-23007A908065}"/>
          </ac:spMkLst>
        </pc:spChg>
        <pc:spChg chg="mod">
          <ac:chgData name="Miguel Alberto Polanco Sanchez" userId="44049d2c26372fe4" providerId="LiveId" clId="{9AAE0D86-9F46-4A80-84A4-91B84A8F34B0}" dt="2024-08-09T21:14:12.453" v="2580" actId="14100"/>
          <ac:spMkLst>
            <pc:docMk/>
            <pc:sldMk cId="453749648" sldId="274"/>
            <ac:spMk id="3" creationId="{B7A0F643-76A3-D846-97AE-A62953B0C94B}"/>
          </ac:spMkLst>
        </pc:spChg>
        <pc:picChg chg="add del mod">
          <ac:chgData name="Miguel Alberto Polanco Sanchez" userId="44049d2c26372fe4" providerId="LiveId" clId="{9AAE0D86-9F46-4A80-84A4-91B84A8F34B0}" dt="2024-08-09T21:28:53.041" v="2586" actId="478"/>
          <ac:picMkLst>
            <pc:docMk/>
            <pc:sldMk cId="453749648" sldId="274"/>
            <ac:picMk id="5" creationId="{89C0F5F1-DA7E-891E-A62E-52814CA6C6A8}"/>
          </ac:picMkLst>
        </pc:picChg>
        <pc:picChg chg="add del mod">
          <ac:chgData name="Miguel Alberto Polanco Sanchez" userId="44049d2c26372fe4" providerId="LiveId" clId="{9AAE0D86-9F46-4A80-84A4-91B84A8F34B0}" dt="2024-08-09T21:28:53.041" v="2586" actId="478"/>
          <ac:picMkLst>
            <pc:docMk/>
            <pc:sldMk cId="453749648" sldId="274"/>
            <ac:picMk id="7" creationId="{05BC5F71-FB08-D787-7724-A64F3A010371}"/>
          </ac:picMkLst>
        </pc:picChg>
        <pc:picChg chg="add del mod">
          <ac:chgData name="Miguel Alberto Polanco Sanchez" userId="44049d2c26372fe4" providerId="LiveId" clId="{9AAE0D86-9F46-4A80-84A4-91B84A8F34B0}" dt="2024-08-09T21:31:12.186" v="2599" actId="478"/>
          <ac:picMkLst>
            <pc:docMk/>
            <pc:sldMk cId="453749648" sldId="274"/>
            <ac:picMk id="9" creationId="{A6C4D7A2-0EB9-885D-BB4D-97D727E396D8}"/>
          </ac:picMkLst>
        </pc:picChg>
        <pc:picChg chg="add del mod ord">
          <ac:chgData name="Miguel Alberto Polanco Sanchez" userId="44049d2c26372fe4" providerId="LiveId" clId="{9AAE0D86-9F46-4A80-84A4-91B84A8F34B0}" dt="2024-08-09T21:31:31.321" v="2603" actId="478"/>
          <ac:picMkLst>
            <pc:docMk/>
            <pc:sldMk cId="453749648" sldId="274"/>
            <ac:picMk id="11" creationId="{69AD0499-970B-FFD0-090C-EB07F4FB9323}"/>
          </ac:picMkLst>
        </pc:picChg>
        <pc:picChg chg="add mod">
          <ac:chgData name="Miguel Alberto Polanco Sanchez" userId="44049d2c26372fe4" providerId="LiveId" clId="{9AAE0D86-9F46-4A80-84A4-91B84A8F34B0}" dt="2024-08-09T21:32:08.321" v="2609" actId="1076"/>
          <ac:picMkLst>
            <pc:docMk/>
            <pc:sldMk cId="453749648" sldId="274"/>
            <ac:picMk id="13" creationId="{8128E64C-E099-50A4-352E-FC387AC61DF6}"/>
          </ac:picMkLst>
        </pc:picChg>
      </pc:sldChg>
      <pc:sldChg chg="add modTransition">
        <pc:chgData name="Miguel Alberto Polanco Sanchez" userId="44049d2c26372fe4" providerId="LiveId" clId="{9AAE0D86-9F46-4A80-84A4-91B84A8F34B0}" dt="2024-08-09T21:45:16.972" v="2710"/>
        <pc:sldMkLst>
          <pc:docMk/>
          <pc:sldMk cId="978364829" sldId="275"/>
        </pc:sldMkLst>
      </pc:sldChg>
      <pc:sldChg chg="add del">
        <pc:chgData name="Miguel Alberto Polanco Sanchez" userId="44049d2c26372fe4" providerId="LiveId" clId="{9AAE0D86-9F46-4A80-84A4-91B84A8F34B0}" dt="2024-08-09T21:40:02.515" v="2672"/>
        <pc:sldMkLst>
          <pc:docMk/>
          <pc:sldMk cId="332286514" sldId="276"/>
        </pc:sldMkLst>
      </pc:sldChg>
      <pc:sldChg chg="addSp delSp modSp new mod">
        <pc:chgData name="Miguel Alberto Polanco Sanchez" userId="44049d2c26372fe4" providerId="LiveId" clId="{9AAE0D86-9F46-4A80-84A4-91B84A8F34B0}" dt="2024-08-12T17:34:53.385" v="3543" actId="20577"/>
        <pc:sldMkLst>
          <pc:docMk/>
          <pc:sldMk cId="3298980441" sldId="276"/>
        </pc:sldMkLst>
        <pc:spChg chg="mod">
          <ac:chgData name="Miguel Alberto Polanco Sanchez" userId="44049d2c26372fe4" providerId="LiveId" clId="{9AAE0D86-9F46-4A80-84A4-91B84A8F34B0}" dt="2024-08-12T17:34:53.385" v="3543" actId="20577"/>
          <ac:spMkLst>
            <pc:docMk/>
            <pc:sldMk cId="3298980441" sldId="276"/>
            <ac:spMk id="2" creationId="{9E85D74A-A68B-7678-D1B1-3828BC7CC830}"/>
          </ac:spMkLst>
        </pc:spChg>
        <pc:spChg chg="del">
          <ac:chgData name="Miguel Alberto Polanco Sanchez" userId="44049d2c26372fe4" providerId="LiveId" clId="{9AAE0D86-9F46-4A80-84A4-91B84A8F34B0}" dt="2024-08-12T17:34:25.378" v="3521" actId="22"/>
          <ac:spMkLst>
            <pc:docMk/>
            <pc:sldMk cId="3298980441" sldId="276"/>
            <ac:spMk id="3" creationId="{54FB4586-5F0F-BD07-2459-668EC24CCF6C}"/>
          </ac:spMkLst>
        </pc:spChg>
        <pc:picChg chg="add mod ord">
          <ac:chgData name="Miguel Alberto Polanco Sanchez" userId="44049d2c26372fe4" providerId="LiveId" clId="{9AAE0D86-9F46-4A80-84A4-91B84A8F34B0}" dt="2024-08-12T17:34:42.970" v="3525" actId="1076"/>
          <ac:picMkLst>
            <pc:docMk/>
            <pc:sldMk cId="3298980441" sldId="276"/>
            <ac:picMk id="5" creationId="{EA1C31B1-ADC9-AC63-0A22-D3CD5BC3CC4B}"/>
          </ac:picMkLst>
        </pc:picChg>
      </pc:sldChg>
      <pc:sldChg chg="addSp delSp modSp add mod modNotesTx">
        <pc:chgData name="Miguel Alberto Polanco Sanchez" userId="44049d2c26372fe4" providerId="LiveId" clId="{9AAE0D86-9F46-4A80-84A4-91B84A8F34B0}" dt="2024-08-12T22:28:27.667" v="3925" actId="20577"/>
        <pc:sldMkLst>
          <pc:docMk/>
          <pc:sldMk cId="2250699056" sldId="277"/>
        </pc:sldMkLst>
        <pc:spChg chg="del">
          <ac:chgData name="Miguel Alberto Polanco Sanchez" userId="44049d2c26372fe4" providerId="LiveId" clId="{9AAE0D86-9F46-4A80-84A4-91B84A8F34B0}" dt="2024-08-12T21:34:16.253" v="3825" actId="478"/>
          <ac:spMkLst>
            <pc:docMk/>
            <pc:sldMk cId="2250699056" sldId="277"/>
            <ac:spMk id="3" creationId="{634054C0-4061-C0D1-7741-9F14E00B3EF3}"/>
          </ac:spMkLst>
        </pc:spChg>
        <pc:spChg chg="add del mod">
          <ac:chgData name="Miguel Alberto Polanco Sanchez" userId="44049d2c26372fe4" providerId="LiveId" clId="{9AAE0D86-9F46-4A80-84A4-91B84A8F34B0}" dt="2024-08-12T21:34:20.023" v="3826" actId="478"/>
          <ac:spMkLst>
            <pc:docMk/>
            <pc:sldMk cId="2250699056" sldId="277"/>
            <ac:spMk id="7" creationId="{E61CADF6-A684-414F-DC29-EE19D45D7A4E}"/>
          </ac:spMkLst>
        </pc:spChg>
        <pc:graphicFrameChg chg="add mod modGraphic">
          <ac:chgData name="Miguel Alberto Polanco Sanchez" userId="44049d2c26372fe4" providerId="LiveId" clId="{9AAE0D86-9F46-4A80-84A4-91B84A8F34B0}" dt="2024-08-12T21:38:39.326" v="3922"/>
          <ac:graphicFrameMkLst>
            <pc:docMk/>
            <pc:sldMk cId="2250699056" sldId="277"/>
            <ac:graphicFrameMk id="4" creationId="{3106955C-05C8-64D2-A50B-D6B57B081C05}"/>
          </ac:graphicFrameMkLst>
        </pc:graphicFrameChg>
        <pc:picChg chg="del">
          <ac:chgData name="Miguel Alberto Polanco Sanchez" userId="44049d2c26372fe4" providerId="LiveId" clId="{9AAE0D86-9F46-4A80-84A4-91B84A8F34B0}" dt="2024-08-12T21:30:20.963" v="3554" actId="478"/>
          <ac:picMkLst>
            <pc:docMk/>
            <pc:sldMk cId="2250699056" sldId="277"/>
            <ac:picMk id="5" creationId="{43A67C99-53A9-A113-6D1C-3317E28CA1A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38BB59-779F-42D9-A0BD-3FCCFF16BC67}"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5D2EA87D-EAD9-4DE5-9A64-3E476B1C4502}">
      <dgm:prSet phldrT="[Text]"/>
      <dgm:spPr/>
      <dgm:t>
        <a:bodyPr/>
        <a:lstStyle/>
        <a:p>
          <a:r>
            <a:rPr lang="en-US" dirty="0"/>
            <a:t>Decisions Tree</a:t>
          </a:r>
        </a:p>
      </dgm:t>
    </dgm:pt>
    <dgm:pt modelId="{812F0B8A-EC15-46FE-9400-2B4C2036E830}" type="parTrans" cxnId="{196D24AC-82E0-4707-BBE0-C2EC072D53F0}">
      <dgm:prSet/>
      <dgm:spPr/>
      <dgm:t>
        <a:bodyPr/>
        <a:lstStyle/>
        <a:p>
          <a:endParaRPr lang="en-US"/>
        </a:p>
      </dgm:t>
    </dgm:pt>
    <dgm:pt modelId="{EF8EE0AE-D555-4621-BB6A-454EC124C998}" type="sibTrans" cxnId="{196D24AC-82E0-4707-BBE0-C2EC072D53F0}">
      <dgm:prSet/>
      <dgm:spPr/>
      <dgm:t>
        <a:bodyPr/>
        <a:lstStyle/>
        <a:p>
          <a:endParaRPr lang="en-US"/>
        </a:p>
      </dgm:t>
    </dgm:pt>
    <dgm:pt modelId="{FC610C90-712A-476F-B5F0-B764A5DED705}">
      <dgm:prSet phldrT="[Text]"/>
      <dgm:spPr/>
      <dgm:t>
        <a:bodyPr/>
        <a:lstStyle/>
        <a:p>
          <a:r>
            <a:rPr lang="en-US" dirty="0"/>
            <a:t>Average Squared Error (ASE)</a:t>
          </a:r>
        </a:p>
      </dgm:t>
    </dgm:pt>
    <dgm:pt modelId="{EDC00BC2-AD69-4D14-80E7-6EFBD62BC665}" type="parTrans" cxnId="{7BFDE004-9CBB-4211-BE1C-4FF1D8D4E54A}">
      <dgm:prSet/>
      <dgm:spPr/>
      <dgm:t>
        <a:bodyPr/>
        <a:lstStyle/>
        <a:p>
          <a:endParaRPr lang="en-US"/>
        </a:p>
      </dgm:t>
    </dgm:pt>
    <dgm:pt modelId="{B84C8D3A-1C92-4BBC-8BCC-07CE97013280}" type="sibTrans" cxnId="{7BFDE004-9CBB-4211-BE1C-4FF1D8D4E54A}">
      <dgm:prSet/>
      <dgm:spPr/>
      <dgm:t>
        <a:bodyPr/>
        <a:lstStyle/>
        <a:p>
          <a:endParaRPr lang="en-US"/>
        </a:p>
      </dgm:t>
    </dgm:pt>
    <dgm:pt modelId="{E16A14E6-D28E-45DD-9DB6-7F2D30A542CA}">
      <dgm:prSet phldrT="[Text]"/>
      <dgm:spPr/>
      <dgm:t>
        <a:bodyPr/>
        <a:lstStyle/>
        <a:p>
          <a:r>
            <a:rPr lang="en-US" dirty="0"/>
            <a:t>Full Misclassification</a:t>
          </a:r>
        </a:p>
      </dgm:t>
    </dgm:pt>
    <dgm:pt modelId="{2AA7ECF8-BEC2-4781-9119-DB0E3C85181E}" type="parTrans" cxnId="{4CB917F1-C471-44F3-BA24-8663A3E12FDE}">
      <dgm:prSet/>
      <dgm:spPr/>
      <dgm:t>
        <a:bodyPr/>
        <a:lstStyle/>
        <a:p>
          <a:endParaRPr lang="en-US"/>
        </a:p>
      </dgm:t>
    </dgm:pt>
    <dgm:pt modelId="{BFF8D7BB-C3E2-4125-8867-DC32435B7E5B}" type="sibTrans" cxnId="{4CB917F1-C471-44F3-BA24-8663A3E12FDE}">
      <dgm:prSet/>
      <dgm:spPr/>
      <dgm:t>
        <a:bodyPr/>
        <a:lstStyle/>
        <a:p>
          <a:endParaRPr lang="en-US"/>
        </a:p>
      </dgm:t>
    </dgm:pt>
    <dgm:pt modelId="{90CA1DFB-0973-4595-AE3B-898FFBD0CBD1}">
      <dgm:prSet/>
      <dgm:spPr/>
      <dgm:t>
        <a:bodyPr/>
        <a:lstStyle/>
        <a:p>
          <a:r>
            <a:rPr lang="en-US" dirty="0"/>
            <a:t>Logistic Regressions</a:t>
          </a:r>
        </a:p>
      </dgm:t>
    </dgm:pt>
    <dgm:pt modelId="{73FB7761-CCD3-4B47-876F-2169BF378CAD}" type="parTrans" cxnId="{61674270-0935-40E4-B290-0765DD7A0033}">
      <dgm:prSet/>
      <dgm:spPr/>
      <dgm:t>
        <a:bodyPr/>
        <a:lstStyle/>
        <a:p>
          <a:endParaRPr lang="en-US"/>
        </a:p>
      </dgm:t>
    </dgm:pt>
    <dgm:pt modelId="{DEBEDEC3-3BA3-4B6D-893E-B3C9BD1DDF49}" type="sibTrans" cxnId="{61674270-0935-40E4-B290-0765DD7A0033}">
      <dgm:prSet/>
      <dgm:spPr/>
      <dgm:t>
        <a:bodyPr/>
        <a:lstStyle/>
        <a:p>
          <a:endParaRPr lang="en-US"/>
        </a:p>
      </dgm:t>
    </dgm:pt>
    <dgm:pt modelId="{B103179D-F080-44DC-8CA1-D40E3DBCEF01}">
      <dgm:prSet/>
      <dgm:spPr/>
      <dgm:t>
        <a:bodyPr/>
        <a:lstStyle/>
        <a:p>
          <a:r>
            <a:rPr lang="en-US" dirty="0"/>
            <a:t>Grid Search</a:t>
          </a:r>
        </a:p>
      </dgm:t>
    </dgm:pt>
    <dgm:pt modelId="{5BBD7DC2-BC37-4877-83D5-0654F1098DB6}" type="parTrans" cxnId="{613F021E-8237-455E-B074-4C3D470B2C29}">
      <dgm:prSet/>
      <dgm:spPr/>
      <dgm:t>
        <a:bodyPr/>
        <a:lstStyle/>
        <a:p>
          <a:endParaRPr lang="en-US"/>
        </a:p>
      </dgm:t>
    </dgm:pt>
    <dgm:pt modelId="{E3C5EA84-C399-4481-88E7-A8C0E5AE281C}" type="sibTrans" cxnId="{613F021E-8237-455E-B074-4C3D470B2C29}">
      <dgm:prSet/>
      <dgm:spPr/>
      <dgm:t>
        <a:bodyPr/>
        <a:lstStyle/>
        <a:p>
          <a:endParaRPr lang="en-US"/>
        </a:p>
      </dgm:t>
    </dgm:pt>
    <dgm:pt modelId="{EF505A5B-F166-456C-A767-764A19B97085}">
      <dgm:prSet/>
      <dgm:spPr/>
      <dgm:t>
        <a:bodyPr/>
        <a:lstStyle/>
        <a:p>
          <a:r>
            <a:rPr lang="en-US" dirty="0"/>
            <a:t>Full Logistic Regression</a:t>
          </a:r>
        </a:p>
      </dgm:t>
    </dgm:pt>
    <dgm:pt modelId="{959B0B24-5D42-4C5C-B9C2-2D3570800704}" type="parTrans" cxnId="{F2FE4595-C20D-44BF-98DD-43D9315F09F1}">
      <dgm:prSet/>
      <dgm:spPr/>
      <dgm:t>
        <a:bodyPr/>
        <a:lstStyle/>
        <a:p>
          <a:endParaRPr lang="en-US"/>
        </a:p>
      </dgm:t>
    </dgm:pt>
    <dgm:pt modelId="{BB166B49-46BD-4057-8F58-40C0E52D64FA}" type="sibTrans" cxnId="{F2FE4595-C20D-44BF-98DD-43D9315F09F1}">
      <dgm:prSet/>
      <dgm:spPr/>
      <dgm:t>
        <a:bodyPr/>
        <a:lstStyle/>
        <a:p>
          <a:endParaRPr lang="en-US"/>
        </a:p>
      </dgm:t>
    </dgm:pt>
    <dgm:pt modelId="{EFC12F17-91F4-4348-8189-9EC509F5D65C}">
      <dgm:prSet/>
      <dgm:spPr/>
      <dgm:t>
        <a:bodyPr/>
        <a:lstStyle/>
        <a:p>
          <a:r>
            <a:rPr lang="en-US" dirty="0"/>
            <a:t>Forward Logistic Regression</a:t>
          </a:r>
        </a:p>
      </dgm:t>
    </dgm:pt>
    <dgm:pt modelId="{747AAC76-A844-412A-8F0D-C7C883E4B48E}" type="parTrans" cxnId="{06B50234-DAF3-4B29-87A1-4E5B09586848}">
      <dgm:prSet/>
      <dgm:spPr/>
      <dgm:t>
        <a:bodyPr/>
        <a:lstStyle/>
        <a:p>
          <a:endParaRPr lang="en-US"/>
        </a:p>
      </dgm:t>
    </dgm:pt>
    <dgm:pt modelId="{CD9B2C95-6CF0-4014-BA8A-5BE9EF19234A}" type="sibTrans" cxnId="{06B50234-DAF3-4B29-87A1-4E5B09586848}">
      <dgm:prSet/>
      <dgm:spPr/>
      <dgm:t>
        <a:bodyPr/>
        <a:lstStyle/>
        <a:p>
          <a:endParaRPr lang="en-US"/>
        </a:p>
      </dgm:t>
    </dgm:pt>
    <dgm:pt modelId="{61AE2955-889E-4539-AFA1-84220433BAB2}">
      <dgm:prSet/>
      <dgm:spPr/>
      <dgm:t>
        <a:bodyPr/>
        <a:lstStyle/>
        <a:p>
          <a:r>
            <a:rPr lang="en-US" dirty="0"/>
            <a:t>Backward Logistic Regression</a:t>
          </a:r>
        </a:p>
      </dgm:t>
    </dgm:pt>
    <dgm:pt modelId="{04F54C6F-D6E7-4B30-A419-D00CA5F19416}" type="parTrans" cxnId="{361F90F8-58BD-4873-9F3D-A9307FFF1B42}">
      <dgm:prSet/>
      <dgm:spPr/>
      <dgm:t>
        <a:bodyPr/>
        <a:lstStyle/>
        <a:p>
          <a:endParaRPr lang="en-US"/>
        </a:p>
      </dgm:t>
    </dgm:pt>
    <dgm:pt modelId="{77DC0BAD-7428-4C20-94B6-3BAA8AC4D465}" type="sibTrans" cxnId="{361F90F8-58BD-4873-9F3D-A9307FFF1B42}">
      <dgm:prSet/>
      <dgm:spPr/>
      <dgm:t>
        <a:bodyPr/>
        <a:lstStyle/>
        <a:p>
          <a:endParaRPr lang="en-US"/>
        </a:p>
      </dgm:t>
    </dgm:pt>
    <dgm:pt modelId="{BEC24A68-E097-487A-A494-6757CDC1DA35}">
      <dgm:prSet/>
      <dgm:spPr/>
      <dgm:t>
        <a:bodyPr/>
        <a:lstStyle/>
        <a:p>
          <a:r>
            <a:rPr lang="en-US" dirty="0"/>
            <a:t>Stepwise Logistic Regression</a:t>
          </a:r>
        </a:p>
      </dgm:t>
    </dgm:pt>
    <dgm:pt modelId="{DB02EE5D-133C-4525-8C4C-59F0B73C40ED}" type="parTrans" cxnId="{606C706F-6D6B-4D87-90C3-1989A8FCD2BE}">
      <dgm:prSet/>
      <dgm:spPr/>
      <dgm:t>
        <a:bodyPr/>
        <a:lstStyle/>
        <a:p>
          <a:endParaRPr lang="en-US"/>
        </a:p>
      </dgm:t>
    </dgm:pt>
    <dgm:pt modelId="{3D5CF1D9-1929-441C-88E1-C66149021767}" type="sibTrans" cxnId="{606C706F-6D6B-4D87-90C3-1989A8FCD2BE}">
      <dgm:prSet/>
      <dgm:spPr/>
      <dgm:t>
        <a:bodyPr/>
        <a:lstStyle/>
        <a:p>
          <a:endParaRPr lang="en-US"/>
        </a:p>
      </dgm:t>
    </dgm:pt>
    <dgm:pt modelId="{11ECAA29-1590-4597-A2F8-AD7D94468ED5}">
      <dgm:prSet phldrT="[Text]"/>
      <dgm:spPr/>
      <dgm:t>
        <a:bodyPr/>
        <a:lstStyle/>
        <a:p>
          <a:r>
            <a:rPr lang="en-US" dirty="0"/>
            <a:t>Random Forest</a:t>
          </a:r>
        </a:p>
      </dgm:t>
    </dgm:pt>
    <dgm:pt modelId="{EE5F3691-5243-4C5C-AAD5-8246292D95F5}" type="parTrans" cxnId="{5E9CA66B-B821-468D-B3BE-CE6FD0B3C47C}">
      <dgm:prSet/>
      <dgm:spPr/>
      <dgm:t>
        <a:bodyPr/>
        <a:lstStyle/>
        <a:p>
          <a:endParaRPr lang="en-US"/>
        </a:p>
      </dgm:t>
    </dgm:pt>
    <dgm:pt modelId="{213B83CE-A997-4F95-BF4C-2D7EFB8104DF}" type="sibTrans" cxnId="{5E9CA66B-B821-468D-B3BE-CE6FD0B3C47C}">
      <dgm:prSet/>
      <dgm:spPr/>
      <dgm:t>
        <a:bodyPr/>
        <a:lstStyle/>
        <a:p>
          <a:endParaRPr lang="en-US"/>
        </a:p>
      </dgm:t>
    </dgm:pt>
    <dgm:pt modelId="{92F8CA46-1E21-4AB4-AD4F-06FBC7E634AF}">
      <dgm:prSet phldrT="[Text]"/>
      <dgm:spPr/>
      <dgm:t>
        <a:bodyPr/>
        <a:lstStyle/>
        <a:p>
          <a:r>
            <a:rPr lang="en-US" dirty="0"/>
            <a:t>Gradient Boost</a:t>
          </a:r>
        </a:p>
      </dgm:t>
    </dgm:pt>
    <dgm:pt modelId="{6E83A828-093C-42BA-BE19-60CEA5BABF08}" type="parTrans" cxnId="{235B1749-B615-4564-8050-325B9C0FB751}">
      <dgm:prSet/>
      <dgm:spPr/>
      <dgm:t>
        <a:bodyPr/>
        <a:lstStyle/>
        <a:p>
          <a:endParaRPr lang="en-US"/>
        </a:p>
      </dgm:t>
    </dgm:pt>
    <dgm:pt modelId="{DBDF5DA5-67AD-46DD-A552-C3B8AD4A241A}" type="sibTrans" cxnId="{235B1749-B615-4564-8050-325B9C0FB751}">
      <dgm:prSet/>
      <dgm:spPr/>
      <dgm:t>
        <a:bodyPr/>
        <a:lstStyle/>
        <a:p>
          <a:endParaRPr lang="en-US"/>
        </a:p>
      </dgm:t>
    </dgm:pt>
    <dgm:pt modelId="{C341E2B4-D787-4D86-B6EE-894E47245855}" type="pres">
      <dgm:prSet presAssocID="{5E38BB59-779F-42D9-A0BD-3FCCFF16BC67}" presName="diagram" presStyleCnt="0">
        <dgm:presLayoutVars>
          <dgm:chPref val="1"/>
          <dgm:dir/>
          <dgm:animOne val="branch"/>
          <dgm:animLvl val="lvl"/>
          <dgm:resizeHandles/>
        </dgm:presLayoutVars>
      </dgm:prSet>
      <dgm:spPr/>
    </dgm:pt>
    <dgm:pt modelId="{2597E3AD-3573-4F1E-9FAF-4AC64B7B3D4A}" type="pres">
      <dgm:prSet presAssocID="{5D2EA87D-EAD9-4DE5-9A64-3E476B1C4502}" presName="root" presStyleCnt="0"/>
      <dgm:spPr/>
    </dgm:pt>
    <dgm:pt modelId="{C0A06EB4-3D4B-42A8-8964-55201B270C0E}" type="pres">
      <dgm:prSet presAssocID="{5D2EA87D-EAD9-4DE5-9A64-3E476B1C4502}" presName="rootComposite" presStyleCnt="0"/>
      <dgm:spPr/>
    </dgm:pt>
    <dgm:pt modelId="{493ADD68-FB94-46A3-840A-E7B9B1689BD1}" type="pres">
      <dgm:prSet presAssocID="{5D2EA87D-EAD9-4DE5-9A64-3E476B1C4502}" presName="rootText" presStyleLbl="node1" presStyleIdx="0" presStyleCnt="4" custScaleX="165906" custScaleY="97918" custLinFactNeighborX="-2503" custLinFactNeighborY="-981"/>
      <dgm:spPr/>
    </dgm:pt>
    <dgm:pt modelId="{61294906-7894-49E4-BD89-8FCE7FBF5DAB}" type="pres">
      <dgm:prSet presAssocID="{5D2EA87D-EAD9-4DE5-9A64-3E476B1C4502}" presName="rootConnector" presStyleLbl="node1" presStyleIdx="0" presStyleCnt="4"/>
      <dgm:spPr/>
    </dgm:pt>
    <dgm:pt modelId="{1C0AB32A-8601-4786-9E54-7ECD00694446}" type="pres">
      <dgm:prSet presAssocID="{5D2EA87D-EAD9-4DE5-9A64-3E476B1C4502}" presName="childShape" presStyleCnt="0"/>
      <dgm:spPr/>
    </dgm:pt>
    <dgm:pt modelId="{C4ADA5B2-6CD4-48EA-AF5C-3C3D9030021A}" type="pres">
      <dgm:prSet presAssocID="{EDC00BC2-AD69-4D14-80E7-6EFBD62BC665}" presName="Name13" presStyleLbl="parChTrans1D2" presStyleIdx="0" presStyleCnt="7"/>
      <dgm:spPr/>
    </dgm:pt>
    <dgm:pt modelId="{B6AB869C-7976-4C41-8525-187223ECEE02}" type="pres">
      <dgm:prSet presAssocID="{FC610C90-712A-476F-B5F0-B764A5DED705}" presName="childText" presStyleLbl="bgAcc1" presStyleIdx="0" presStyleCnt="7" custScaleX="156278" custScaleY="153876">
        <dgm:presLayoutVars>
          <dgm:bulletEnabled val="1"/>
        </dgm:presLayoutVars>
      </dgm:prSet>
      <dgm:spPr/>
    </dgm:pt>
    <dgm:pt modelId="{05D25449-193A-42F3-804E-05F6AD9C5A08}" type="pres">
      <dgm:prSet presAssocID="{2AA7ECF8-BEC2-4781-9119-DB0E3C85181E}" presName="Name13" presStyleLbl="parChTrans1D2" presStyleIdx="1" presStyleCnt="7"/>
      <dgm:spPr/>
    </dgm:pt>
    <dgm:pt modelId="{DF19E73A-A8C1-41E1-98F2-DB20DC5E5453}" type="pres">
      <dgm:prSet presAssocID="{E16A14E6-D28E-45DD-9DB6-7F2D30A542CA}" presName="childText" presStyleLbl="bgAcc1" presStyleIdx="1" presStyleCnt="7" custScaleX="156278" custScaleY="153876">
        <dgm:presLayoutVars>
          <dgm:bulletEnabled val="1"/>
        </dgm:presLayoutVars>
      </dgm:prSet>
      <dgm:spPr/>
    </dgm:pt>
    <dgm:pt modelId="{FE5A0ED1-9F3A-4220-8052-C803552FCE67}" type="pres">
      <dgm:prSet presAssocID="{5BBD7DC2-BC37-4877-83D5-0654F1098DB6}" presName="Name13" presStyleLbl="parChTrans1D2" presStyleIdx="2" presStyleCnt="7"/>
      <dgm:spPr/>
    </dgm:pt>
    <dgm:pt modelId="{F371FCEB-CE70-462A-AA5F-7B0BEF4A6BE6}" type="pres">
      <dgm:prSet presAssocID="{B103179D-F080-44DC-8CA1-D40E3DBCEF01}" presName="childText" presStyleLbl="bgAcc1" presStyleIdx="2" presStyleCnt="7" custScaleX="156278" custScaleY="153876">
        <dgm:presLayoutVars>
          <dgm:bulletEnabled val="1"/>
        </dgm:presLayoutVars>
      </dgm:prSet>
      <dgm:spPr/>
    </dgm:pt>
    <dgm:pt modelId="{1C26B0AF-44EB-46FF-8326-9C3C1CF36B86}" type="pres">
      <dgm:prSet presAssocID="{11ECAA29-1590-4597-A2F8-AD7D94468ED5}" presName="root" presStyleCnt="0"/>
      <dgm:spPr/>
    </dgm:pt>
    <dgm:pt modelId="{48D45E88-686E-4EBE-B354-4363C927334D}" type="pres">
      <dgm:prSet presAssocID="{11ECAA29-1590-4597-A2F8-AD7D94468ED5}" presName="rootComposite" presStyleCnt="0"/>
      <dgm:spPr/>
    </dgm:pt>
    <dgm:pt modelId="{3132F3A9-E990-43A8-91E5-F7B60C42FA4A}" type="pres">
      <dgm:prSet presAssocID="{11ECAA29-1590-4597-A2F8-AD7D94468ED5}" presName="rootText" presStyleLbl="node1" presStyleIdx="1" presStyleCnt="4" custScaleX="165906" custScaleY="97918" custLinFactNeighborX="-2503" custLinFactNeighborY="-981"/>
      <dgm:spPr/>
    </dgm:pt>
    <dgm:pt modelId="{A9B57D56-97B9-4E73-8468-67D62CF19785}" type="pres">
      <dgm:prSet presAssocID="{11ECAA29-1590-4597-A2F8-AD7D94468ED5}" presName="rootConnector" presStyleLbl="node1" presStyleIdx="1" presStyleCnt="4"/>
      <dgm:spPr/>
    </dgm:pt>
    <dgm:pt modelId="{D7645336-62B8-4EBB-B8E6-1C8A8F26A704}" type="pres">
      <dgm:prSet presAssocID="{11ECAA29-1590-4597-A2F8-AD7D94468ED5}" presName="childShape" presStyleCnt="0"/>
      <dgm:spPr/>
    </dgm:pt>
    <dgm:pt modelId="{C0B3873F-417E-4082-9944-4B07183312FE}" type="pres">
      <dgm:prSet presAssocID="{92F8CA46-1E21-4AB4-AD4F-06FBC7E634AF}" presName="root" presStyleCnt="0"/>
      <dgm:spPr/>
    </dgm:pt>
    <dgm:pt modelId="{4552768C-BECC-487B-9011-C47B6E4CD23A}" type="pres">
      <dgm:prSet presAssocID="{92F8CA46-1E21-4AB4-AD4F-06FBC7E634AF}" presName="rootComposite" presStyleCnt="0"/>
      <dgm:spPr/>
    </dgm:pt>
    <dgm:pt modelId="{4C69A8B4-67D1-4ED8-8BCF-9671F0BFBC8D}" type="pres">
      <dgm:prSet presAssocID="{92F8CA46-1E21-4AB4-AD4F-06FBC7E634AF}" presName="rootText" presStyleLbl="node1" presStyleIdx="2" presStyleCnt="4" custScaleX="165906" custScaleY="97918" custLinFactNeighborX="-2503" custLinFactNeighborY="-981"/>
      <dgm:spPr/>
    </dgm:pt>
    <dgm:pt modelId="{DDA31193-93B3-451E-ABCA-4D0BC39D28B7}" type="pres">
      <dgm:prSet presAssocID="{92F8CA46-1E21-4AB4-AD4F-06FBC7E634AF}" presName="rootConnector" presStyleLbl="node1" presStyleIdx="2" presStyleCnt="4"/>
      <dgm:spPr/>
    </dgm:pt>
    <dgm:pt modelId="{F81E10BA-8660-46A4-8111-2685CB3DCDCD}" type="pres">
      <dgm:prSet presAssocID="{92F8CA46-1E21-4AB4-AD4F-06FBC7E634AF}" presName="childShape" presStyleCnt="0"/>
      <dgm:spPr/>
    </dgm:pt>
    <dgm:pt modelId="{38677D89-AC79-4E7F-96E2-FAF67DD22E37}" type="pres">
      <dgm:prSet presAssocID="{90CA1DFB-0973-4595-AE3B-898FFBD0CBD1}" presName="root" presStyleCnt="0"/>
      <dgm:spPr/>
    </dgm:pt>
    <dgm:pt modelId="{DCAB8841-8E6D-49A1-B9BD-D41582C7B2FE}" type="pres">
      <dgm:prSet presAssocID="{90CA1DFB-0973-4595-AE3B-898FFBD0CBD1}" presName="rootComposite" presStyleCnt="0"/>
      <dgm:spPr/>
    </dgm:pt>
    <dgm:pt modelId="{B4DCB262-7453-4321-9A41-CBA5DFBB021D}" type="pres">
      <dgm:prSet presAssocID="{90CA1DFB-0973-4595-AE3B-898FFBD0CBD1}" presName="rootText" presStyleLbl="node1" presStyleIdx="3" presStyleCnt="4" custScaleX="186578" custScaleY="96653"/>
      <dgm:spPr/>
    </dgm:pt>
    <dgm:pt modelId="{F9199DF8-A3D5-4423-9EC4-FAC3C61834D0}" type="pres">
      <dgm:prSet presAssocID="{90CA1DFB-0973-4595-AE3B-898FFBD0CBD1}" presName="rootConnector" presStyleLbl="node1" presStyleIdx="3" presStyleCnt="4"/>
      <dgm:spPr/>
    </dgm:pt>
    <dgm:pt modelId="{ACFDB58C-559C-4F53-9467-BCC59C4A689E}" type="pres">
      <dgm:prSet presAssocID="{90CA1DFB-0973-4595-AE3B-898FFBD0CBD1}" presName="childShape" presStyleCnt="0"/>
      <dgm:spPr/>
    </dgm:pt>
    <dgm:pt modelId="{317E8992-7270-4940-967E-F790A3787291}" type="pres">
      <dgm:prSet presAssocID="{959B0B24-5D42-4C5C-B9C2-2D3570800704}" presName="Name13" presStyleLbl="parChTrans1D2" presStyleIdx="3" presStyleCnt="7"/>
      <dgm:spPr/>
    </dgm:pt>
    <dgm:pt modelId="{0B040CBD-92E0-4B6E-AC4D-52A0F51AA66A}" type="pres">
      <dgm:prSet presAssocID="{EF505A5B-F166-456C-A767-764A19B97085}" presName="childText" presStyleLbl="bgAcc1" presStyleIdx="3" presStyleCnt="7" custScaleX="167468" custScaleY="99334">
        <dgm:presLayoutVars>
          <dgm:bulletEnabled val="1"/>
        </dgm:presLayoutVars>
      </dgm:prSet>
      <dgm:spPr/>
    </dgm:pt>
    <dgm:pt modelId="{47C57EFA-77F1-4B65-9544-C14E57037DA6}" type="pres">
      <dgm:prSet presAssocID="{747AAC76-A844-412A-8F0D-C7C883E4B48E}" presName="Name13" presStyleLbl="parChTrans1D2" presStyleIdx="4" presStyleCnt="7"/>
      <dgm:spPr/>
    </dgm:pt>
    <dgm:pt modelId="{4EA603C9-AE60-490B-A23A-89A846335A09}" type="pres">
      <dgm:prSet presAssocID="{EFC12F17-91F4-4348-8189-9EC509F5D65C}" presName="childText" presStyleLbl="bgAcc1" presStyleIdx="4" presStyleCnt="7" custScaleX="167468" custScaleY="99334">
        <dgm:presLayoutVars>
          <dgm:bulletEnabled val="1"/>
        </dgm:presLayoutVars>
      </dgm:prSet>
      <dgm:spPr/>
    </dgm:pt>
    <dgm:pt modelId="{89F3DE3A-5403-4466-BAB3-688BBE09FE9F}" type="pres">
      <dgm:prSet presAssocID="{04F54C6F-D6E7-4B30-A419-D00CA5F19416}" presName="Name13" presStyleLbl="parChTrans1D2" presStyleIdx="5" presStyleCnt="7"/>
      <dgm:spPr/>
    </dgm:pt>
    <dgm:pt modelId="{8C06F3EA-46D6-4E08-B3D0-2CD165F3854A}" type="pres">
      <dgm:prSet presAssocID="{61AE2955-889E-4539-AFA1-84220433BAB2}" presName="childText" presStyleLbl="bgAcc1" presStyleIdx="5" presStyleCnt="7" custScaleX="167468" custScaleY="99334">
        <dgm:presLayoutVars>
          <dgm:bulletEnabled val="1"/>
        </dgm:presLayoutVars>
      </dgm:prSet>
      <dgm:spPr/>
    </dgm:pt>
    <dgm:pt modelId="{47E787F3-D38F-4053-9B1D-51D9E2A0A614}" type="pres">
      <dgm:prSet presAssocID="{DB02EE5D-133C-4525-8C4C-59F0B73C40ED}" presName="Name13" presStyleLbl="parChTrans1D2" presStyleIdx="6" presStyleCnt="7"/>
      <dgm:spPr/>
    </dgm:pt>
    <dgm:pt modelId="{37CD1E0B-E4BE-48ED-8A9B-EA34923E651A}" type="pres">
      <dgm:prSet presAssocID="{BEC24A68-E097-487A-A494-6757CDC1DA35}" presName="childText" presStyleLbl="bgAcc1" presStyleIdx="6" presStyleCnt="7" custScaleX="167468" custScaleY="99334">
        <dgm:presLayoutVars>
          <dgm:bulletEnabled val="1"/>
        </dgm:presLayoutVars>
      </dgm:prSet>
      <dgm:spPr/>
    </dgm:pt>
  </dgm:ptLst>
  <dgm:cxnLst>
    <dgm:cxn modelId="{7BFDE004-9CBB-4211-BE1C-4FF1D8D4E54A}" srcId="{5D2EA87D-EAD9-4DE5-9A64-3E476B1C4502}" destId="{FC610C90-712A-476F-B5F0-B764A5DED705}" srcOrd="0" destOrd="0" parTransId="{EDC00BC2-AD69-4D14-80E7-6EFBD62BC665}" sibTransId="{B84C8D3A-1C92-4BBC-8BCC-07CE97013280}"/>
    <dgm:cxn modelId="{F5EE9105-B225-421F-ACD7-6803A59BFBE8}" type="presOf" srcId="{E16A14E6-D28E-45DD-9DB6-7F2D30A542CA}" destId="{DF19E73A-A8C1-41E1-98F2-DB20DC5E5453}" srcOrd="0" destOrd="0" presId="urn:microsoft.com/office/officeart/2005/8/layout/hierarchy3"/>
    <dgm:cxn modelId="{A08B8408-6624-48C1-891D-D01133158856}" type="presOf" srcId="{EF505A5B-F166-456C-A767-764A19B97085}" destId="{0B040CBD-92E0-4B6E-AC4D-52A0F51AA66A}" srcOrd="0" destOrd="0" presId="urn:microsoft.com/office/officeart/2005/8/layout/hierarchy3"/>
    <dgm:cxn modelId="{F0E9B217-5C88-4F5F-ADB1-5D242142936D}" type="presOf" srcId="{EFC12F17-91F4-4348-8189-9EC509F5D65C}" destId="{4EA603C9-AE60-490B-A23A-89A846335A09}" srcOrd="0" destOrd="0" presId="urn:microsoft.com/office/officeart/2005/8/layout/hierarchy3"/>
    <dgm:cxn modelId="{613F021E-8237-455E-B074-4C3D470B2C29}" srcId="{5D2EA87D-EAD9-4DE5-9A64-3E476B1C4502}" destId="{B103179D-F080-44DC-8CA1-D40E3DBCEF01}" srcOrd="2" destOrd="0" parTransId="{5BBD7DC2-BC37-4877-83D5-0654F1098DB6}" sibTransId="{E3C5EA84-C399-4481-88E7-A8C0E5AE281C}"/>
    <dgm:cxn modelId="{EBF13E2A-83ED-49EA-A0E5-F84E6CBD2281}" type="presOf" srcId="{11ECAA29-1590-4597-A2F8-AD7D94468ED5}" destId="{3132F3A9-E990-43A8-91E5-F7B60C42FA4A}" srcOrd="0" destOrd="0" presId="urn:microsoft.com/office/officeart/2005/8/layout/hierarchy3"/>
    <dgm:cxn modelId="{06B50234-DAF3-4B29-87A1-4E5B09586848}" srcId="{90CA1DFB-0973-4595-AE3B-898FFBD0CBD1}" destId="{EFC12F17-91F4-4348-8189-9EC509F5D65C}" srcOrd="1" destOrd="0" parTransId="{747AAC76-A844-412A-8F0D-C7C883E4B48E}" sibTransId="{CD9B2C95-6CF0-4014-BA8A-5BE9EF19234A}"/>
    <dgm:cxn modelId="{A9769A36-1783-46ED-A2AC-8D78E0DDF64B}" type="presOf" srcId="{92F8CA46-1E21-4AB4-AD4F-06FBC7E634AF}" destId="{DDA31193-93B3-451E-ABCA-4D0BC39D28B7}" srcOrd="1" destOrd="0" presId="urn:microsoft.com/office/officeart/2005/8/layout/hierarchy3"/>
    <dgm:cxn modelId="{13444837-5184-4E03-B570-B2CE0EE0F462}" type="presOf" srcId="{5D2EA87D-EAD9-4DE5-9A64-3E476B1C4502}" destId="{61294906-7894-49E4-BD89-8FCE7FBF5DAB}" srcOrd="1" destOrd="0" presId="urn:microsoft.com/office/officeart/2005/8/layout/hierarchy3"/>
    <dgm:cxn modelId="{5B575838-12CE-4ED8-B387-022C4876F02D}" type="presOf" srcId="{5BBD7DC2-BC37-4877-83D5-0654F1098DB6}" destId="{FE5A0ED1-9F3A-4220-8052-C803552FCE67}" srcOrd="0" destOrd="0" presId="urn:microsoft.com/office/officeart/2005/8/layout/hierarchy3"/>
    <dgm:cxn modelId="{07C24A44-C403-468D-A84D-07911818768D}" type="presOf" srcId="{5E38BB59-779F-42D9-A0BD-3FCCFF16BC67}" destId="{C341E2B4-D787-4D86-B6EE-894E47245855}" srcOrd="0" destOrd="0" presId="urn:microsoft.com/office/officeart/2005/8/layout/hierarchy3"/>
    <dgm:cxn modelId="{235B1749-B615-4564-8050-325B9C0FB751}" srcId="{5E38BB59-779F-42D9-A0BD-3FCCFF16BC67}" destId="{92F8CA46-1E21-4AB4-AD4F-06FBC7E634AF}" srcOrd="2" destOrd="0" parTransId="{6E83A828-093C-42BA-BE19-60CEA5BABF08}" sibTransId="{DBDF5DA5-67AD-46DD-A552-C3B8AD4A241A}"/>
    <dgm:cxn modelId="{5E9CA66B-B821-468D-B3BE-CE6FD0B3C47C}" srcId="{5E38BB59-779F-42D9-A0BD-3FCCFF16BC67}" destId="{11ECAA29-1590-4597-A2F8-AD7D94468ED5}" srcOrd="1" destOrd="0" parTransId="{EE5F3691-5243-4C5C-AAD5-8246292D95F5}" sibTransId="{213B83CE-A997-4F95-BF4C-2D7EFB8104DF}"/>
    <dgm:cxn modelId="{6FB9FE6E-4AD1-4F8A-8D00-86C5CC7C4FFD}" type="presOf" srcId="{B103179D-F080-44DC-8CA1-D40E3DBCEF01}" destId="{F371FCEB-CE70-462A-AA5F-7B0BEF4A6BE6}" srcOrd="0" destOrd="0" presId="urn:microsoft.com/office/officeart/2005/8/layout/hierarchy3"/>
    <dgm:cxn modelId="{606C706F-6D6B-4D87-90C3-1989A8FCD2BE}" srcId="{90CA1DFB-0973-4595-AE3B-898FFBD0CBD1}" destId="{BEC24A68-E097-487A-A494-6757CDC1DA35}" srcOrd="3" destOrd="0" parTransId="{DB02EE5D-133C-4525-8C4C-59F0B73C40ED}" sibTransId="{3D5CF1D9-1929-441C-88E1-C66149021767}"/>
    <dgm:cxn modelId="{61674270-0935-40E4-B290-0765DD7A0033}" srcId="{5E38BB59-779F-42D9-A0BD-3FCCFF16BC67}" destId="{90CA1DFB-0973-4595-AE3B-898FFBD0CBD1}" srcOrd="3" destOrd="0" parTransId="{73FB7761-CCD3-4B47-876F-2169BF378CAD}" sibTransId="{DEBEDEC3-3BA3-4B6D-893E-B3C9BD1DDF49}"/>
    <dgm:cxn modelId="{ED757977-908F-4831-A640-CD111BB73CA3}" type="presOf" srcId="{92F8CA46-1E21-4AB4-AD4F-06FBC7E634AF}" destId="{4C69A8B4-67D1-4ED8-8BCF-9671F0BFBC8D}" srcOrd="0" destOrd="0" presId="urn:microsoft.com/office/officeart/2005/8/layout/hierarchy3"/>
    <dgm:cxn modelId="{0287D159-99F3-44C4-BDDF-D810D71A4C71}" type="presOf" srcId="{04F54C6F-D6E7-4B30-A419-D00CA5F19416}" destId="{89F3DE3A-5403-4466-BAB3-688BBE09FE9F}" srcOrd="0" destOrd="0" presId="urn:microsoft.com/office/officeart/2005/8/layout/hierarchy3"/>
    <dgm:cxn modelId="{0B208C7C-468A-447A-AA09-245C516DFD7C}" type="presOf" srcId="{959B0B24-5D42-4C5C-B9C2-2D3570800704}" destId="{317E8992-7270-4940-967E-F790A3787291}" srcOrd="0" destOrd="0" presId="urn:microsoft.com/office/officeart/2005/8/layout/hierarchy3"/>
    <dgm:cxn modelId="{B372E686-7271-459E-8C6B-EE001AF261E3}" type="presOf" srcId="{BEC24A68-E097-487A-A494-6757CDC1DA35}" destId="{37CD1E0B-E4BE-48ED-8A9B-EA34923E651A}" srcOrd="0" destOrd="0" presId="urn:microsoft.com/office/officeart/2005/8/layout/hierarchy3"/>
    <dgm:cxn modelId="{D092D287-4A5B-4983-8C6A-F1E686BBBAB6}" type="presOf" srcId="{FC610C90-712A-476F-B5F0-B764A5DED705}" destId="{B6AB869C-7976-4C41-8525-187223ECEE02}" srcOrd="0" destOrd="0" presId="urn:microsoft.com/office/officeart/2005/8/layout/hierarchy3"/>
    <dgm:cxn modelId="{F2FE4595-C20D-44BF-98DD-43D9315F09F1}" srcId="{90CA1DFB-0973-4595-AE3B-898FFBD0CBD1}" destId="{EF505A5B-F166-456C-A767-764A19B97085}" srcOrd="0" destOrd="0" parTransId="{959B0B24-5D42-4C5C-B9C2-2D3570800704}" sibTransId="{BB166B49-46BD-4057-8F58-40C0E52D64FA}"/>
    <dgm:cxn modelId="{992B0796-FD82-48A1-94BF-ED1489ADA193}" type="presOf" srcId="{2AA7ECF8-BEC2-4781-9119-DB0E3C85181E}" destId="{05D25449-193A-42F3-804E-05F6AD9C5A08}" srcOrd="0" destOrd="0" presId="urn:microsoft.com/office/officeart/2005/8/layout/hierarchy3"/>
    <dgm:cxn modelId="{66891A99-4362-4689-BF37-1363043918AD}" type="presOf" srcId="{61AE2955-889E-4539-AFA1-84220433BAB2}" destId="{8C06F3EA-46D6-4E08-B3D0-2CD165F3854A}" srcOrd="0" destOrd="0" presId="urn:microsoft.com/office/officeart/2005/8/layout/hierarchy3"/>
    <dgm:cxn modelId="{196D24AC-82E0-4707-BBE0-C2EC072D53F0}" srcId="{5E38BB59-779F-42D9-A0BD-3FCCFF16BC67}" destId="{5D2EA87D-EAD9-4DE5-9A64-3E476B1C4502}" srcOrd="0" destOrd="0" parTransId="{812F0B8A-EC15-46FE-9400-2B4C2036E830}" sibTransId="{EF8EE0AE-D555-4621-BB6A-454EC124C998}"/>
    <dgm:cxn modelId="{63FAE9AE-90F0-4643-BB6F-F157938D6433}" type="presOf" srcId="{90CA1DFB-0973-4595-AE3B-898FFBD0CBD1}" destId="{B4DCB262-7453-4321-9A41-CBA5DFBB021D}" srcOrd="0" destOrd="0" presId="urn:microsoft.com/office/officeart/2005/8/layout/hierarchy3"/>
    <dgm:cxn modelId="{6EDCB3B6-BDB1-4E1D-8F5E-67B7C8F3C9D6}" type="presOf" srcId="{5D2EA87D-EAD9-4DE5-9A64-3E476B1C4502}" destId="{493ADD68-FB94-46A3-840A-E7B9B1689BD1}" srcOrd="0" destOrd="0" presId="urn:microsoft.com/office/officeart/2005/8/layout/hierarchy3"/>
    <dgm:cxn modelId="{51475EB9-DA19-4C1E-9253-966EC45668A4}" type="presOf" srcId="{747AAC76-A844-412A-8F0D-C7C883E4B48E}" destId="{47C57EFA-77F1-4B65-9544-C14E57037DA6}" srcOrd="0" destOrd="0" presId="urn:microsoft.com/office/officeart/2005/8/layout/hierarchy3"/>
    <dgm:cxn modelId="{E9E9EDD7-FF94-4E86-B741-0A7118A67853}" type="presOf" srcId="{EDC00BC2-AD69-4D14-80E7-6EFBD62BC665}" destId="{C4ADA5B2-6CD4-48EA-AF5C-3C3D9030021A}" srcOrd="0" destOrd="0" presId="urn:microsoft.com/office/officeart/2005/8/layout/hierarchy3"/>
    <dgm:cxn modelId="{743D26EA-A44C-4A9C-9DD0-A2131DE9E33E}" type="presOf" srcId="{90CA1DFB-0973-4595-AE3B-898FFBD0CBD1}" destId="{F9199DF8-A3D5-4423-9EC4-FAC3C61834D0}" srcOrd="1" destOrd="0" presId="urn:microsoft.com/office/officeart/2005/8/layout/hierarchy3"/>
    <dgm:cxn modelId="{4A579FEC-A243-48C6-8923-5F31E1F5AA1E}" type="presOf" srcId="{DB02EE5D-133C-4525-8C4C-59F0B73C40ED}" destId="{47E787F3-D38F-4053-9B1D-51D9E2A0A614}" srcOrd="0" destOrd="0" presId="urn:microsoft.com/office/officeart/2005/8/layout/hierarchy3"/>
    <dgm:cxn modelId="{4CB917F1-C471-44F3-BA24-8663A3E12FDE}" srcId="{5D2EA87D-EAD9-4DE5-9A64-3E476B1C4502}" destId="{E16A14E6-D28E-45DD-9DB6-7F2D30A542CA}" srcOrd="1" destOrd="0" parTransId="{2AA7ECF8-BEC2-4781-9119-DB0E3C85181E}" sibTransId="{BFF8D7BB-C3E2-4125-8867-DC32435B7E5B}"/>
    <dgm:cxn modelId="{6201CFF5-45DC-4161-AE21-957B3D26559D}" type="presOf" srcId="{11ECAA29-1590-4597-A2F8-AD7D94468ED5}" destId="{A9B57D56-97B9-4E73-8468-67D62CF19785}" srcOrd="1" destOrd="0" presId="urn:microsoft.com/office/officeart/2005/8/layout/hierarchy3"/>
    <dgm:cxn modelId="{361F90F8-58BD-4873-9F3D-A9307FFF1B42}" srcId="{90CA1DFB-0973-4595-AE3B-898FFBD0CBD1}" destId="{61AE2955-889E-4539-AFA1-84220433BAB2}" srcOrd="2" destOrd="0" parTransId="{04F54C6F-D6E7-4B30-A419-D00CA5F19416}" sibTransId="{77DC0BAD-7428-4C20-94B6-3BAA8AC4D465}"/>
    <dgm:cxn modelId="{128A5C77-34DD-442E-B4E3-27CE8EEA1B35}" type="presParOf" srcId="{C341E2B4-D787-4D86-B6EE-894E47245855}" destId="{2597E3AD-3573-4F1E-9FAF-4AC64B7B3D4A}" srcOrd="0" destOrd="0" presId="urn:microsoft.com/office/officeart/2005/8/layout/hierarchy3"/>
    <dgm:cxn modelId="{23868E74-EF60-4E12-98B0-351918F9209E}" type="presParOf" srcId="{2597E3AD-3573-4F1E-9FAF-4AC64B7B3D4A}" destId="{C0A06EB4-3D4B-42A8-8964-55201B270C0E}" srcOrd="0" destOrd="0" presId="urn:microsoft.com/office/officeart/2005/8/layout/hierarchy3"/>
    <dgm:cxn modelId="{9F9F5EFF-6C16-4C0A-A245-AE5DECEFC411}" type="presParOf" srcId="{C0A06EB4-3D4B-42A8-8964-55201B270C0E}" destId="{493ADD68-FB94-46A3-840A-E7B9B1689BD1}" srcOrd="0" destOrd="0" presId="urn:microsoft.com/office/officeart/2005/8/layout/hierarchy3"/>
    <dgm:cxn modelId="{A5DABA33-CC71-4EAB-8D2A-52E905021670}" type="presParOf" srcId="{C0A06EB4-3D4B-42A8-8964-55201B270C0E}" destId="{61294906-7894-49E4-BD89-8FCE7FBF5DAB}" srcOrd="1" destOrd="0" presId="urn:microsoft.com/office/officeart/2005/8/layout/hierarchy3"/>
    <dgm:cxn modelId="{A9E3BDC5-EC96-4CD5-973B-0396BDD43CEA}" type="presParOf" srcId="{2597E3AD-3573-4F1E-9FAF-4AC64B7B3D4A}" destId="{1C0AB32A-8601-4786-9E54-7ECD00694446}" srcOrd="1" destOrd="0" presId="urn:microsoft.com/office/officeart/2005/8/layout/hierarchy3"/>
    <dgm:cxn modelId="{57F8A39F-F872-4E57-BB52-91B0FFAFF947}" type="presParOf" srcId="{1C0AB32A-8601-4786-9E54-7ECD00694446}" destId="{C4ADA5B2-6CD4-48EA-AF5C-3C3D9030021A}" srcOrd="0" destOrd="0" presId="urn:microsoft.com/office/officeart/2005/8/layout/hierarchy3"/>
    <dgm:cxn modelId="{FA0AA30B-E0A6-4816-9155-DCDDF631193D}" type="presParOf" srcId="{1C0AB32A-8601-4786-9E54-7ECD00694446}" destId="{B6AB869C-7976-4C41-8525-187223ECEE02}" srcOrd="1" destOrd="0" presId="urn:microsoft.com/office/officeart/2005/8/layout/hierarchy3"/>
    <dgm:cxn modelId="{AD65444F-032C-41F6-A0D5-C334DE98F82C}" type="presParOf" srcId="{1C0AB32A-8601-4786-9E54-7ECD00694446}" destId="{05D25449-193A-42F3-804E-05F6AD9C5A08}" srcOrd="2" destOrd="0" presId="urn:microsoft.com/office/officeart/2005/8/layout/hierarchy3"/>
    <dgm:cxn modelId="{D92014AA-4CA8-434B-8B68-EBF5BCB5B55B}" type="presParOf" srcId="{1C0AB32A-8601-4786-9E54-7ECD00694446}" destId="{DF19E73A-A8C1-41E1-98F2-DB20DC5E5453}" srcOrd="3" destOrd="0" presId="urn:microsoft.com/office/officeart/2005/8/layout/hierarchy3"/>
    <dgm:cxn modelId="{5C979252-65C8-44B8-9A1F-77E7FAEFF376}" type="presParOf" srcId="{1C0AB32A-8601-4786-9E54-7ECD00694446}" destId="{FE5A0ED1-9F3A-4220-8052-C803552FCE67}" srcOrd="4" destOrd="0" presId="urn:microsoft.com/office/officeart/2005/8/layout/hierarchy3"/>
    <dgm:cxn modelId="{FDE8C4A6-B65A-423E-B4C8-9BAAE4404A27}" type="presParOf" srcId="{1C0AB32A-8601-4786-9E54-7ECD00694446}" destId="{F371FCEB-CE70-462A-AA5F-7B0BEF4A6BE6}" srcOrd="5" destOrd="0" presId="urn:microsoft.com/office/officeart/2005/8/layout/hierarchy3"/>
    <dgm:cxn modelId="{E2D4FBA6-9CFF-467E-B273-70AC16875262}" type="presParOf" srcId="{C341E2B4-D787-4D86-B6EE-894E47245855}" destId="{1C26B0AF-44EB-46FF-8326-9C3C1CF36B86}" srcOrd="1" destOrd="0" presId="urn:microsoft.com/office/officeart/2005/8/layout/hierarchy3"/>
    <dgm:cxn modelId="{80B0D775-040A-45F5-8803-FEFC3447EF5E}" type="presParOf" srcId="{1C26B0AF-44EB-46FF-8326-9C3C1CF36B86}" destId="{48D45E88-686E-4EBE-B354-4363C927334D}" srcOrd="0" destOrd="0" presId="urn:microsoft.com/office/officeart/2005/8/layout/hierarchy3"/>
    <dgm:cxn modelId="{5DBAA30E-34E3-4A15-8D85-538B1231F50A}" type="presParOf" srcId="{48D45E88-686E-4EBE-B354-4363C927334D}" destId="{3132F3A9-E990-43A8-91E5-F7B60C42FA4A}" srcOrd="0" destOrd="0" presId="urn:microsoft.com/office/officeart/2005/8/layout/hierarchy3"/>
    <dgm:cxn modelId="{A574EDA3-D034-4B0A-BFEE-B4557287CF1D}" type="presParOf" srcId="{48D45E88-686E-4EBE-B354-4363C927334D}" destId="{A9B57D56-97B9-4E73-8468-67D62CF19785}" srcOrd="1" destOrd="0" presId="urn:microsoft.com/office/officeart/2005/8/layout/hierarchy3"/>
    <dgm:cxn modelId="{A757E2D9-7466-462C-8906-3C06CA46A412}" type="presParOf" srcId="{1C26B0AF-44EB-46FF-8326-9C3C1CF36B86}" destId="{D7645336-62B8-4EBB-B8E6-1C8A8F26A704}" srcOrd="1" destOrd="0" presId="urn:microsoft.com/office/officeart/2005/8/layout/hierarchy3"/>
    <dgm:cxn modelId="{C58EF68F-7E5A-4444-9713-6E23776B32FE}" type="presParOf" srcId="{C341E2B4-D787-4D86-B6EE-894E47245855}" destId="{C0B3873F-417E-4082-9944-4B07183312FE}" srcOrd="2" destOrd="0" presId="urn:microsoft.com/office/officeart/2005/8/layout/hierarchy3"/>
    <dgm:cxn modelId="{0E53D13B-7908-43DA-BDA2-BD641FC4C3DB}" type="presParOf" srcId="{C0B3873F-417E-4082-9944-4B07183312FE}" destId="{4552768C-BECC-487B-9011-C47B6E4CD23A}" srcOrd="0" destOrd="0" presId="urn:microsoft.com/office/officeart/2005/8/layout/hierarchy3"/>
    <dgm:cxn modelId="{44551EE6-201B-473B-99BC-6974C799706C}" type="presParOf" srcId="{4552768C-BECC-487B-9011-C47B6E4CD23A}" destId="{4C69A8B4-67D1-4ED8-8BCF-9671F0BFBC8D}" srcOrd="0" destOrd="0" presId="urn:microsoft.com/office/officeart/2005/8/layout/hierarchy3"/>
    <dgm:cxn modelId="{434A39EA-7C3F-4889-A191-0AA441C62636}" type="presParOf" srcId="{4552768C-BECC-487B-9011-C47B6E4CD23A}" destId="{DDA31193-93B3-451E-ABCA-4D0BC39D28B7}" srcOrd="1" destOrd="0" presId="urn:microsoft.com/office/officeart/2005/8/layout/hierarchy3"/>
    <dgm:cxn modelId="{8C2C3932-57FD-4E89-8D1A-83B8CA0D7A9D}" type="presParOf" srcId="{C0B3873F-417E-4082-9944-4B07183312FE}" destId="{F81E10BA-8660-46A4-8111-2685CB3DCDCD}" srcOrd="1" destOrd="0" presId="urn:microsoft.com/office/officeart/2005/8/layout/hierarchy3"/>
    <dgm:cxn modelId="{1BB97073-D0D1-4EE7-A529-20659281FCDE}" type="presParOf" srcId="{C341E2B4-D787-4D86-B6EE-894E47245855}" destId="{38677D89-AC79-4E7F-96E2-FAF67DD22E37}" srcOrd="3" destOrd="0" presId="urn:microsoft.com/office/officeart/2005/8/layout/hierarchy3"/>
    <dgm:cxn modelId="{7B061046-3A8B-42FD-80FB-24E1C10CE867}" type="presParOf" srcId="{38677D89-AC79-4E7F-96E2-FAF67DD22E37}" destId="{DCAB8841-8E6D-49A1-B9BD-D41582C7B2FE}" srcOrd="0" destOrd="0" presId="urn:microsoft.com/office/officeart/2005/8/layout/hierarchy3"/>
    <dgm:cxn modelId="{C5A25D41-87FE-4D6D-8D6D-4581A4A18BC8}" type="presParOf" srcId="{DCAB8841-8E6D-49A1-B9BD-D41582C7B2FE}" destId="{B4DCB262-7453-4321-9A41-CBA5DFBB021D}" srcOrd="0" destOrd="0" presId="urn:microsoft.com/office/officeart/2005/8/layout/hierarchy3"/>
    <dgm:cxn modelId="{9238897F-D6C1-4699-A363-7F1F79AE1F39}" type="presParOf" srcId="{DCAB8841-8E6D-49A1-B9BD-D41582C7B2FE}" destId="{F9199DF8-A3D5-4423-9EC4-FAC3C61834D0}" srcOrd="1" destOrd="0" presId="urn:microsoft.com/office/officeart/2005/8/layout/hierarchy3"/>
    <dgm:cxn modelId="{B6A907CC-D47B-4A6E-851E-DB3E05298A69}" type="presParOf" srcId="{38677D89-AC79-4E7F-96E2-FAF67DD22E37}" destId="{ACFDB58C-559C-4F53-9467-BCC59C4A689E}" srcOrd="1" destOrd="0" presId="urn:microsoft.com/office/officeart/2005/8/layout/hierarchy3"/>
    <dgm:cxn modelId="{585A27C0-C0F1-4F4B-8CD1-20290759B599}" type="presParOf" srcId="{ACFDB58C-559C-4F53-9467-BCC59C4A689E}" destId="{317E8992-7270-4940-967E-F790A3787291}" srcOrd="0" destOrd="0" presId="urn:microsoft.com/office/officeart/2005/8/layout/hierarchy3"/>
    <dgm:cxn modelId="{91172F84-11C1-4860-B945-69BCFB91EF60}" type="presParOf" srcId="{ACFDB58C-559C-4F53-9467-BCC59C4A689E}" destId="{0B040CBD-92E0-4B6E-AC4D-52A0F51AA66A}" srcOrd="1" destOrd="0" presId="urn:microsoft.com/office/officeart/2005/8/layout/hierarchy3"/>
    <dgm:cxn modelId="{37B9D532-5736-43DF-8C55-C220F6F951BE}" type="presParOf" srcId="{ACFDB58C-559C-4F53-9467-BCC59C4A689E}" destId="{47C57EFA-77F1-4B65-9544-C14E57037DA6}" srcOrd="2" destOrd="0" presId="urn:microsoft.com/office/officeart/2005/8/layout/hierarchy3"/>
    <dgm:cxn modelId="{68A146B7-540C-466A-9CB5-F93648748C8D}" type="presParOf" srcId="{ACFDB58C-559C-4F53-9467-BCC59C4A689E}" destId="{4EA603C9-AE60-490B-A23A-89A846335A09}" srcOrd="3" destOrd="0" presId="urn:microsoft.com/office/officeart/2005/8/layout/hierarchy3"/>
    <dgm:cxn modelId="{19D68B8D-0449-486B-9504-4FD91124F2E3}" type="presParOf" srcId="{ACFDB58C-559C-4F53-9467-BCC59C4A689E}" destId="{89F3DE3A-5403-4466-BAB3-688BBE09FE9F}" srcOrd="4" destOrd="0" presId="urn:microsoft.com/office/officeart/2005/8/layout/hierarchy3"/>
    <dgm:cxn modelId="{252AFB93-5A28-414A-8E4E-E6EBBB3D4A11}" type="presParOf" srcId="{ACFDB58C-559C-4F53-9467-BCC59C4A689E}" destId="{8C06F3EA-46D6-4E08-B3D0-2CD165F3854A}" srcOrd="5" destOrd="0" presId="urn:microsoft.com/office/officeart/2005/8/layout/hierarchy3"/>
    <dgm:cxn modelId="{37EDEC47-D547-486E-8F61-D95FFC205D0E}" type="presParOf" srcId="{ACFDB58C-559C-4F53-9467-BCC59C4A689E}" destId="{47E787F3-D38F-4053-9B1D-51D9E2A0A614}" srcOrd="6" destOrd="0" presId="urn:microsoft.com/office/officeart/2005/8/layout/hierarchy3"/>
    <dgm:cxn modelId="{73DA05B5-5AA8-4DFD-BBD0-544CD5F0FDD3}" type="presParOf" srcId="{ACFDB58C-559C-4F53-9467-BCC59C4A689E}" destId="{37CD1E0B-E4BE-48ED-8A9B-EA34923E651A}" srcOrd="7"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3ADD68-FB94-46A3-840A-E7B9B1689BD1}">
      <dsp:nvSpPr>
        <dsp:cNvPr id="0" name=""/>
        <dsp:cNvSpPr/>
      </dsp:nvSpPr>
      <dsp:spPr>
        <a:xfrm>
          <a:off x="0" y="109857"/>
          <a:ext cx="2096574" cy="6187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Decisions Tree</a:t>
          </a:r>
        </a:p>
      </dsp:txBody>
      <dsp:txXfrm>
        <a:off x="18121" y="127978"/>
        <a:ext cx="2060332" cy="582458"/>
      </dsp:txXfrm>
    </dsp:sp>
    <dsp:sp modelId="{C4ADA5B2-6CD4-48EA-AF5C-3C3D9030021A}">
      <dsp:nvSpPr>
        <dsp:cNvPr id="0" name=""/>
        <dsp:cNvSpPr/>
      </dsp:nvSpPr>
      <dsp:spPr>
        <a:xfrm>
          <a:off x="209657" y="728558"/>
          <a:ext cx="213636" cy="650299"/>
        </a:xfrm>
        <a:custGeom>
          <a:avLst/>
          <a:gdLst/>
          <a:ahLst/>
          <a:cxnLst/>
          <a:rect l="0" t="0" r="0" b="0"/>
          <a:pathLst>
            <a:path>
              <a:moveTo>
                <a:pt x="0" y="0"/>
              </a:moveTo>
              <a:lnTo>
                <a:pt x="0" y="650299"/>
              </a:lnTo>
              <a:lnTo>
                <a:pt x="213636" y="65029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AB869C-7976-4C41-8525-187223ECEE02}">
      <dsp:nvSpPr>
        <dsp:cNvPr id="0" name=""/>
        <dsp:cNvSpPr/>
      </dsp:nvSpPr>
      <dsp:spPr>
        <a:xfrm>
          <a:off x="423294" y="892720"/>
          <a:ext cx="1579923" cy="9722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Average Squared Error (ASE)</a:t>
          </a:r>
        </a:p>
      </dsp:txBody>
      <dsp:txXfrm>
        <a:off x="451771" y="921197"/>
        <a:ext cx="1522969" cy="915320"/>
      </dsp:txXfrm>
    </dsp:sp>
    <dsp:sp modelId="{05D25449-193A-42F3-804E-05F6AD9C5A08}">
      <dsp:nvSpPr>
        <dsp:cNvPr id="0" name=""/>
        <dsp:cNvSpPr/>
      </dsp:nvSpPr>
      <dsp:spPr>
        <a:xfrm>
          <a:off x="209657" y="728558"/>
          <a:ext cx="213636" cy="1780538"/>
        </a:xfrm>
        <a:custGeom>
          <a:avLst/>
          <a:gdLst/>
          <a:ahLst/>
          <a:cxnLst/>
          <a:rect l="0" t="0" r="0" b="0"/>
          <a:pathLst>
            <a:path>
              <a:moveTo>
                <a:pt x="0" y="0"/>
              </a:moveTo>
              <a:lnTo>
                <a:pt x="0" y="1780538"/>
              </a:lnTo>
              <a:lnTo>
                <a:pt x="213636" y="178053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19E73A-A8C1-41E1-98F2-DB20DC5E5453}">
      <dsp:nvSpPr>
        <dsp:cNvPr id="0" name=""/>
        <dsp:cNvSpPr/>
      </dsp:nvSpPr>
      <dsp:spPr>
        <a:xfrm>
          <a:off x="423294" y="2022959"/>
          <a:ext cx="1579923" cy="9722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Full Misclassification</a:t>
          </a:r>
        </a:p>
      </dsp:txBody>
      <dsp:txXfrm>
        <a:off x="451771" y="2051436"/>
        <a:ext cx="1522969" cy="915320"/>
      </dsp:txXfrm>
    </dsp:sp>
    <dsp:sp modelId="{FE5A0ED1-9F3A-4220-8052-C803552FCE67}">
      <dsp:nvSpPr>
        <dsp:cNvPr id="0" name=""/>
        <dsp:cNvSpPr/>
      </dsp:nvSpPr>
      <dsp:spPr>
        <a:xfrm>
          <a:off x="209657" y="728558"/>
          <a:ext cx="213636" cy="2910777"/>
        </a:xfrm>
        <a:custGeom>
          <a:avLst/>
          <a:gdLst/>
          <a:ahLst/>
          <a:cxnLst/>
          <a:rect l="0" t="0" r="0" b="0"/>
          <a:pathLst>
            <a:path>
              <a:moveTo>
                <a:pt x="0" y="0"/>
              </a:moveTo>
              <a:lnTo>
                <a:pt x="0" y="2910777"/>
              </a:lnTo>
              <a:lnTo>
                <a:pt x="213636" y="291077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371FCEB-CE70-462A-AA5F-7B0BEF4A6BE6}">
      <dsp:nvSpPr>
        <dsp:cNvPr id="0" name=""/>
        <dsp:cNvSpPr/>
      </dsp:nvSpPr>
      <dsp:spPr>
        <a:xfrm>
          <a:off x="423294" y="3153198"/>
          <a:ext cx="1579923" cy="972274"/>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Grid Search</a:t>
          </a:r>
        </a:p>
      </dsp:txBody>
      <dsp:txXfrm>
        <a:off x="451771" y="3181675"/>
        <a:ext cx="1522969" cy="915320"/>
      </dsp:txXfrm>
    </dsp:sp>
    <dsp:sp modelId="{3132F3A9-E990-43A8-91E5-F7B60C42FA4A}">
      <dsp:nvSpPr>
        <dsp:cNvPr id="0" name=""/>
        <dsp:cNvSpPr/>
      </dsp:nvSpPr>
      <dsp:spPr>
        <a:xfrm>
          <a:off x="2384851" y="109857"/>
          <a:ext cx="2096574" cy="6187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Random Forest</a:t>
          </a:r>
        </a:p>
      </dsp:txBody>
      <dsp:txXfrm>
        <a:off x="2402972" y="127978"/>
        <a:ext cx="2060332" cy="582458"/>
      </dsp:txXfrm>
    </dsp:sp>
    <dsp:sp modelId="{4C69A8B4-67D1-4ED8-8BCF-9671F0BFBC8D}">
      <dsp:nvSpPr>
        <dsp:cNvPr id="0" name=""/>
        <dsp:cNvSpPr/>
      </dsp:nvSpPr>
      <dsp:spPr>
        <a:xfrm>
          <a:off x="4797353" y="109857"/>
          <a:ext cx="2096574" cy="6187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Gradient Boost</a:t>
          </a:r>
        </a:p>
      </dsp:txBody>
      <dsp:txXfrm>
        <a:off x="4815474" y="127978"/>
        <a:ext cx="2060332" cy="582458"/>
      </dsp:txXfrm>
    </dsp:sp>
    <dsp:sp modelId="{B4DCB262-7453-4321-9A41-CBA5DFBB021D}">
      <dsp:nvSpPr>
        <dsp:cNvPr id="0" name=""/>
        <dsp:cNvSpPr/>
      </dsp:nvSpPr>
      <dsp:spPr>
        <a:xfrm>
          <a:off x="7241486" y="116055"/>
          <a:ext cx="2357808" cy="61070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None/>
          </a:pPr>
          <a:r>
            <a:rPr lang="en-US" sz="1800" kern="1200" dirty="0"/>
            <a:t>Logistic Regressions</a:t>
          </a:r>
        </a:p>
      </dsp:txBody>
      <dsp:txXfrm>
        <a:off x="7259373" y="133942"/>
        <a:ext cx="2322034" cy="574933"/>
      </dsp:txXfrm>
    </dsp:sp>
    <dsp:sp modelId="{317E8992-7270-4940-967E-F790A3787291}">
      <dsp:nvSpPr>
        <dsp:cNvPr id="0" name=""/>
        <dsp:cNvSpPr/>
      </dsp:nvSpPr>
      <dsp:spPr>
        <a:xfrm>
          <a:off x="7477267" y="726763"/>
          <a:ext cx="235780" cy="471787"/>
        </a:xfrm>
        <a:custGeom>
          <a:avLst/>
          <a:gdLst/>
          <a:ahLst/>
          <a:cxnLst/>
          <a:rect l="0" t="0" r="0" b="0"/>
          <a:pathLst>
            <a:path>
              <a:moveTo>
                <a:pt x="0" y="0"/>
              </a:moveTo>
              <a:lnTo>
                <a:pt x="0" y="471787"/>
              </a:lnTo>
              <a:lnTo>
                <a:pt x="235780" y="47178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040CBD-92E0-4B6E-AC4D-52A0F51AA66A}">
      <dsp:nvSpPr>
        <dsp:cNvPr id="0" name=""/>
        <dsp:cNvSpPr/>
      </dsp:nvSpPr>
      <dsp:spPr>
        <a:xfrm>
          <a:off x="7713048" y="884727"/>
          <a:ext cx="1693050" cy="6276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Full Logistic Regression</a:t>
          </a:r>
        </a:p>
      </dsp:txBody>
      <dsp:txXfrm>
        <a:off x="7731431" y="903110"/>
        <a:ext cx="1656284" cy="590881"/>
      </dsp:txXfrm>
    </dsp:sp>
    <dsp:sp modelId="{47C57EFA-77F1-4B65-9544-C14E57037DA6}">
      <dsp:nvSpPr>
        <dsp:cNvPr id="0" name=""/>
        <dsp:cNvSpPr/>
      </dsp:nvSpPr>
      <dsp:spPr>
        <a:xfrm>
          <a:off x="7477267" y="726763"/>
          <a:ext cx="235780" cy="1257399"/>
        </a:xfrm>
        <a:custGeom>
          <a:avLst/>
          <a:gdLst/>
          <a:ahLst/>
          <a:cxnLst/>
          <a:rect l="0" t="0" r="0" b="0"/>
          <a:pathLst>
            <a:path>
              <a:moveTo>
                <a:pt x="0" y="0"/>
              </a:moveTo>
              <a:lnTo>
                <a:pt x="0" y="1257399"/>
              </a:lnTo>
              <a:lnTo>
                <a:pt x="235780" y="1257399"/>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A603C9-AE60-490B-A23A-89A846335A09}">
      <dsp:nvSpPr>
        <dsp:cNvPr id="0" name=""/>
        <dsp:cNvSpPr/>
      </dsp:nvSpPr>
      <dsp:spPr>
        <a:xfrm>
          <a:off x="7713048" y="1670339"/>
          <a:ext cx="1693050" cy="6276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Forward Logistic Regression</a:t>
          </a:r>
        </a:p>
      </dsp:txBody>
      <dsp:txXfrm>
        <a:off x="7731431" y="1688722"/>
        <a:ext cx="1656284" cy="590881"/>
      </dsp:txXfrm>
    </dsp:sp>
    <dsp:sp modelId="{89F3DE3A-5403-4466-BAB3-688BBE09FE9F}">
      <dsp:nvSpPr>
        <dsp:cNvPr id="0" name=""/>
        <dsp:cNvSpPr/>
      </dsp:nvSpPr>
      <dsp:spPr>
        <a:xfrm>
          <a:off x="7477267" y="726763"/>
          <a:ext cx="235780" cy="2043011"/>
        </a:xfrm>
        <a:custGeom>
          <a:avLst/>
          <a:gdLst/>
          <a:ahLst/>
          <a:cxnLst/>
          <a:rect l="0" t="0" r="0" b="0"/>
          <a:pathLst>
            <a:path>
              <a:moveTo>
                <a:pt x="0" y="0"/>
              </a:moveTo>
              <a:lnTo>
                <a:pt x="0" y="2043011"/>
              </a:lnTo>
              <a:lnTo>
                <a:pt x="235780" y="2043011"/>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06F3EA-46D6-4E08-B3D0-2CD165F3854A}">
      <dsp:nvSpPr>
        <dsp:cNvPr id="0" name=""/>
        <dsp:cNvSpPr/>
      </dsp:nvSpPr>
      <dsp:spPr>
        <a:xfrm>
          <a:off x="7713048" y="2455951"/>
          <a:ext cx="1693050" cy="6276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Backward Logistic Regression</a:t>
          </a:r>
        </a:p>
      </dsp:txBody>
      <dsp:txXfrm>
        <a:off x="7731431" y="2474334"/>
        <a:ext cx="1656284" cy="590881"/>
      </dsp:txXfrm>
    </dsp:sp>
    <dsp:sp modelId="{47E787F3-D38F-4053-9B1D-51D9E2A0A614}">
      <dsp:nvSpPr>
        <dsp:cNvPr id="0" name=""/>
        <dsp:cNvSpPr/>
      </dsp:nvSpPr>
      <dsp:spPr>
        <a:xfrm>
          <a:off x="7477267" y="726763"/>
          <a:ext cx="235780" cy="2828623"/>
        </a:xfrm>
        <a:custGeom>
          <a:avLst/>
          <a:gdLst/>
          <a:ahLst/>
          <a:cxnLst/>
          <a:rect l="0" t="0" r="0" b="0"/>
          <a:pathLst>
            <a:path>
              <a:moveTo>
                <a:pt x="0" y="0"/>
              </a:moveTo>
              <a:lnTo>
                <a:pt x="0" y="2828623"/>
              </a:lnTo>
              <a:lnTo>
                <a:pt x="235780" y="2828623"/>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7CD1E0B-E4BE-48ED-8A9B-EA34923E651A}">
      <dsp:nvSpPr>
        <dsp:cNvPr id="0" name=""/>
        <dsp:cNvSpPr/>
      </dsp:nvSpPr>
      <dsp:spPr>
        <a:xfrm>
          <a:off x="7713048" y="3241563"/>
          <a:ext cx="1693050" cy="62764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dirty="0"/>
            <a:t>Stepwise Logistic Regression</a:t>
          </a:r>
        </a:p>
      </dsp:txBody>
      <dsp:txXfrm>
        <a:off x="7731431" y="3259946"/>
        <a:ext cx="1656284" cy="59088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92CAE8-9722-4787-9F41-E1E36B2E2ADE}"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8130D-9738-4CDD-A09B-EE63070CD353}" type="slidenum">
              <a:rPr lang="en-US" smtClean="0"/>
              <a:t>‹#›</a:t>
            </a:fld>
            <a:endParaRPr lang="en-US"/>
          </a:p>
        </p:txBody>
      </p:sp>
    </p:spTree>
    <p:extLst>
      <p:ext uri="{BB962C8B-B14F-4D97-AF65-F5344CB8AC3E}">
        <p14:creationId xmlns:p14="http://schemas.microsoft.com/office/powerpoint/2010/main" val="2940193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everyone. My name is Miguel Polanco, and today I will be presenting my capstone project titled 'Data-Driven Optimization for Loan Approval Process.</a:t>
            </a:r>
          </a:p>
          <a:p>
            <a:endParaRPr lang="en-US" dirty="0"/>
          </a:p>
          <a:p>
            <a:r>
              <a:rPr lang="en-US" dirty="0"/>
              <a:t>The financial sector is increasingly competitive, and making informed, data-driven decisions is more crucial than ever. </a:t>
            </a:r>
          </a:p>
          <a:p>
            <a:endParaRPr lang="en-US" dirty="0"/>
          </a:p>
          <a:p>
            <a:r>
              <a:rPr lang="en-US" dirty="0"/>
              <a:t>Our focus today is on how we can leverage data to optimize the loan approval process, ultimately benefiting both the bank and its customers. </a:t>
            </a:r>
          </a:p>
          <a:p>
            <a:endParaRPr lang="en-US" dirty="0"/>
          </a:p>
        </p:txBody>
      </p:sp>
      <p:sp>
        <p:nvSpPr>
          <p:cNvPr id="4" name="Slide Number Placeholder 3"/>
          <p:cNvSpPr>
            <a:spLocks noGrp="1"/>
          </p:cNvSpPr>
          <p:nvPr>
            <p:ph type="sldNum" sz="quarter" idx="5"/>
          </p:nvPr>
        </p:nvSpPr>
        <p:spPr/>
        <p:txBody>
          <a:bodyPr/>
          <a:lstStyle/>
          <a:p>
            <a:fld id="{E438130D-9738-4CDD-A09B-EE63070CD353}" type="slidenum">
              <a:rPr lang="en-US" smtClean="0"/>
              <a:t>1</a:t>
            </a:fld>
            <a:endParaRPr lang="en-US"/>
          </a:p>
        </p:txBody>
      </p:sp>
    </p:spTree>
    <p:extLst>
      <p:ext uri="{BB962C8B-B14F-4D97-AF65-F5344CB8AC3E}">
        <p14:creationId xmlns:p14="http://schemas.microsoft.com/office/powerpoint/2010/main" val="2810514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me explain why this model stood out. The Random Forest algorithm is an ensemble learning method that builds multiple decision trees and merges their predictions to improve accuracy and control overfitting. In our case, the Random Forest model achieved a ROC-AUC score of 0.82, indicating a strong ability to distinguish between approved and rejected loans. Additionally, the model had an accuracy rate of 77%, meaning that 77% of the time, it correctly predicted whether an applicant would be approved or rejected.</a:t>
            </a:r>
          </a:p>
          <a:p>
            <a:endParaRPr lang="en-US" dirty="0"/>
          </a:p>
          <a:p>
            <a:r>
              <a:rPr lang="en-US" dirty="0"/>
              <a:t>What's particularly noteworthy is how we optimized the model by focusing on the most impactful features. Originally, the model used a broader set of variables, but by narrowing it down to the best-performing ones, we achieved a 2% gain in accuracy. This refinement not only made the model more efficient but also simplified the input data requirements. The fewer variables we need, the less information we require from applicants, which can reduce the time and cost of the approval process.</a:t>
            </a:r>
          </a:p>
        </p:txBody>
      </p:sp>
      <p:sp>
        <p:nvSpPr>
          <p:cNvPr id="4" name="Slide Number Placeholder 3"/>
          <p:cNvSpPr>
            <a:spLocks noGrp="1"/>
          </p:cNvSpPr>
          <p:nvPr>
            <p:ph type="sldNum" sz="quarter" idx="5"/>
          </p:nvPr>
        </p:nvSpPr>
        <p:spPr/>
        <p:txBody>
          <a:bodyPr/>
          <a:lstStyle/>
          <a:p>
            <a:fld id="{E438130D-9738-4CDD-A09B-EE63070CD353}" type="slidenum">
              <a:rPr lang="en-US" smtClean="0"/>
              <a:t>10</a:t>
            </a:fld>
            <a:endParaRPr lang="en-US"/>
          </a:p>
        </p:txBody>
      </p:sp>
    </p:spTree>
    <p:extLst>
      <p:ext uri="{BB962C8B-B14F-4D97-AF65-F5344CB8AC3E}">
        <p14:creationId xmlns:p14="http://schemas.microsoft.com/office/powerpoint/2010/main" val="1518305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selected model identified several key features that significantly impact loan approval decisions. The most critical features are the applicant’s credit history, followed by the applicant’s income, the requested loan amount, and the co-applicant’s income.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Credit History, the variable had the highest level of importance, with a score of 0.37. The model shows that applicants with a credit history are substantially more likely to be approved for a loan. This makes sense, as credit history is a strong indicator of an applicant's ability to repay the loan.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income of the primary applicant was the second most important feature, with a score of 0.21. However, the odds ratio analysis from the full logistic regression, which was the runner up for best model, indicated that while income does play a role, the increase in the likelihood of approval with higher income is minimal, suggesting that other factors weigh more heavily in the decision-making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Loan Amount, this feature had an importance score of 0.17. Interestingly, the model shows that as the loan amount increases, the likelihood of approval slightly decreases. This finding can be explained by taking into consideration that larger loans represent a higher risk to the bank.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Finally, the log-transformed income of a co-applicant was also a significant predictor, with an importance score of 0.16. The odds ratio suggests that higher co-applicant income moderately increases the chances of loan approval.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insights provide a clearer understanding of what factors are most critical in determining loan approvals, allowing us to refine our decision-making processes and improve the accuracy of our predictions.</a:t>
            </a:r>
          </a:p>
        </p:txBody>
      </p:sp>
      <p:sp>
        <p:nvSpPr>
          <p:cNvPr id="4" name="Slide Number Placeholder 3"/>
          <p:cNvSpPr>
            <a:spLocks noGrp="1"/>
          </p:cNvSpPr>
          <p:nvPr>
            <p:ph type="sldNum" sz="quarter" idx="5"/>
          </p:nvPr>
        </p:nvSpPr>
        <p:spPr/>
        <p:txBody>
          <a:bodyPr/>
          <a:lstStyle/>
          <a:p>
            <a:fld id="{E438130D-9738-4CDD-A09B-EE63070CD353}" type="slidenum">
              <a:rPr lang="en-US" smtClean="0"/>
              <a:t>11</a:t>
            </a:fld>
            <a:endParaRPr lang="en-US"/>
          </a:p>
        </p:txBody>
      </p:sp>
    </p:spTree>
    <p:extLst>
      <p:ext uri="{BB962C8B-B14F-4D97-AF65-F5344CB8AC3E}">
        <p14:creationId xmlns:p14="http://schemas.microsoft.com/office/powerpoint/2010/main" val="10441526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Random Forest model offered valuable insights that can significantly enhance our business operations.</a:t>
            </a:r>
          </a:p>
          <a:p>
            <a:endParaRPr lang="en-US" dirty="0"/>
          </a:p>
          <a:p>
            <a:r>
              <a:rPr lang="en-US" b="1" dirty="0"/>
              <a:t>First, operational efficiency:</a:t>
            </a:r>
            <a:r>
              <a:rPr lang="en-US" dirty="0"/>
              <a:t> So, by focusing on key features like credit history and income levels, we can simplify the loan application process. The model’s 2% accuracy gain with fewer variables suggests we can streamline data collection, reducing both complexity and operational costs.</a:t>
            </a:r>
          </a:p>
          <a:p>
            <a:endParaRPr lang="en-US" dirty="0"/>
          </a:p>
          <a:p>
            <a:r>
              <a:rPr lang="en-US" dirty="0"/>
              <a:t>The importance of a credit history is clear. Prioritizing applicants with credit histories can lower default rates and strengthen our loan portfolio, ensuring more secure lending decisions.</a:t>
            </a:r>
          </a:p>
          <a:p>
            <a:endParaRPr lang="en-US" dirty="0"/>
          </a:p>
          <a:p>
            <a:r>
              <a:rPr lang="en-US" dirty="0"/>
              <a:t>The model indicates that higher loan amounts decrease approval odds. This insight allows us to tailor loan products to lower-risk customers, improving approval rates and customer satisfaction by aligning products with their financial capabilities.</a:t>
            </a:r>
          </a:p>
          <a:p>
            <a:endParaRPr lang="en-US" dirty="0"/>
          </a:p>
          <a:p>
            <a:r>
              <a:rPr lang="en-US" b="1" dirty="0"/>
              <a:t>Lastly, customer segmentation for Joint Applicant:</a:t>
            </a:r>
            <a:r>
              <a:rPr lang="en-US" dirty="0"/>
              <a:t> The positive impact of co-applicant income suggests the promotion of joint applications, especially for those with higher combined incomes. This approach can boost approval rates and expand our customer base.</a:t>
            </a:r>
          </a:p>
          <a:p>
            <a:endParaRPr lang="en-US" dirty="0"/>
          </a:p>
        </p:txBody>
      </p:sp>
      <p:sp>
        <p:nvSpPr>
          <p:cNvPr id="4" name="Slide Number Placeholder 3"/>
          <p:cNvSpPr>
            <a:spLocks noGrp="1"/>
          </p:cNvSpPr>
          <p:nvPr>
            <p:ph type="sldNum" sz="quarter" idx="5"/>
          </p:nvPr>
        </p:nvSpPr>
        <p:spPr/>
        <p:txBody>
          <a:bodyPr/>
          <a:lstStyle/>
          <a:p>
            <a:fld id="{E438130D-9738-4CDD-A09B-EE63070CD353}" type="slidenum">
              <a:rPr lang="en-US" smtClean="0"/>
              <a:t>12</a:t>
            </a:fld>
            <a:endParaRPr lang="en-US"/>
          </a:p>
        </p:txBody>
      </p:sp>
    </p:spTree>
    <p:extLst>
      <p:ext uri="{BB962C8B-B14F-4D97-AF65-F5344CB8AC3E}">
        <p14:creationId xmlns:p14="http://schemas.microsoft.com/office/powerpoint/2010/main" val="2762689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capitalize on the insights from this project, I recommend the following actions:</a:t>
            </a:r>
          </a:p>
          <a:p>
            <a:endParaRPr lang="en-US" dirty="0"/>
          </a:p>
          <a:p>
            <a:r>
              <a:rPr lang="en-US" dirty="0"/>
              <a:t>We should implement the Random Forest model as the core of our new automated loan approval system. By doing so, we can streamline the decision-making process, reduce the time required to approve loans, and minimize human error.</a:t>
            </a:r>
          </a:p>
          <a:p>
            <a:endParaRPr lang="en-US" dirty="0"/>
          </a:p>
          <a:p>
            <a:r>
              <a:rPr lang="en-US" dirty="0"/>
              <a:t>Given the importance of credit history in the loan approval process, we should integrate stricter credit history evaluation protocols. This will help us better assess the risk associated with each applicant and make more informed decisions.</a:t>
            </a:r>
          </a:p>
          <a:p>
            <a:endParaRPr lang="en-US" dirty="0"/>
          </a:p>
          <a:p>
            <a:r>
              <a:rPr lang="en-US" dirty="0"/>
              <a:t>With the insights gained from the key features, we can develop targeted marketing strategies for loan products. For example, by offering joint loans to applicants with a strong co-applicant income, we can tap into a segment of the market that is likely to have higher approval rates and lower risk.</a:t>
            </a:r>
          </a:p>
          <a:p>
            <a:endParaRPr lang="en-US" dirty="0"/>
          </a:p>
          <a:p>
            <a:r>
              <a:rPr lang="en-US" dirty="0"/>
              <a:t>Finally, we should continue to refine our models by incorporating additional data sources and exploring other advanced machine learning techniques. This will allow us to stay ahead of market trends and continuously improve the accuracy of our predictions.</a:t>
            </a:r>
          </a:p>
        </p:txBody>
      </p:sp>
      <p:sp>
        <p:nvSpPr>
          <p:cNvPr id="4" name="Slide Number Placeholder 3"/>
          <p:cNvSpPr>
            <a:spLocks noGrp="1"/>
          </p:cNvSpPr>
          <p:nvPr>
            <p:ph type="sldNum" sz="quarter" idx="5"/>
          </p:nvPr>
        </p:nvSpPr>
        <p:spPr/>
        <p:txBody>
          <a:bodyPr/>
          <a:lstStyle/>
          <a:p>
            <a:fld id="{E438130D-9738-4CDD-A09B-EE63070CD353}" type="slidenum">
              <a:rPr lang="en-US" smtClean="0"/>
              <a:t>13</a:t>
            </a:fld>
            <a:endParaRPr lang="en-US"/>
          </a:p>
        </p:txBody>
      </p:sp>
    </p:spTree>
    <p:extLst>
      <p:ext uri="{BB962C8B-B14F-4D97-AF65-F5344CB8AC3E}">
        <p14:creationId xmlns:p14="http://schemas.microsoft.com/office/powerpoint/2010/main" val="1401483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 for your attention, and I’m now open to any questions you may have.</a:t>
            </a:r>
          </a:p>
        </p:txBody>
      </p:sp>
      <p:sp>
        <p:nvSpPr>
          <p:cNvPr id="4" name="Slide Number Placeholder 3"/>
          <p:cNvSpPr>
            <a:spLocks noGrp="1"/>
          </p:cNvSpPr>
          <p:nvPr>
            <p:ph type="sldNum" sz="quarter" idx="5"/>
          </p:nvPr>
        </p:nvSpPr>
        <p:spPr/>
        <p:txBody>
          <a:bodyPr/>
          <a:lstStyle/>
          <a:p>
            <a:fld id="{E438130D-9738-4CDD-A09B-EE63070CD353}" type="slidenum">
              <a:rPr lang="en-US" smtClean="0"/>
              <a:t>14</a:t>
            </a:fld>
            <a:endParaRPr lang="en-US"/>
          </a:p>
        </p:txBody>
      </p:sp>
    </p:spTree>
    <p:extLst>
      <p:ext uri="{BB962C8B-B14F-4D97-AF65-F5344CB8AC3E}">
        <p14:creationId xmlns:p14="http://schemas.microsoft.com/office/powerpoint/2010/main" val="1246387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start, let me provide an overview of the project. In today’s fast-paced financial environment, the ability to make data-driven decisions is critical. We’ve applied advanced machine learning techniques to the loan approval process, revealing the key variables that most influence whether an applicant is approved or not. By refining these processes, the bank can streamline operations, reduce costs, and enhance customer satisfaction."</a:t>
            </a:r>
          </a:p>
        </p:txBody>
      </p:sp>
      <p:sp>
        <p:nvSpPr>
          <p:cNvPr id="4" name="Slide Number Placeholder 3"/>
          <p:cNvSpPr>
            <a:spLocks noGrp="1"/>
          </p:cNvSpPr>
          <p:nvPr>
            <p:ph type="sldNum" sz="quarter" idx="5"/>
          </p:nvPr>
        </p:nvSpPr>
        <p:spPr/>
        <p:txBody>
          <a:bodyPr/>
          <a:lstStyle/>
          <a:p>
            <a:fld id="{E438130D-9738-4CDD-A09B-EE63070CD353}" type="slidenum">
              <a:rPr lang="en-US" smtClean="0"/>
              <a:t>2</a:t>
            </a:fld>
            <a:endParaRPr lang="en-US"/>
          </a:p>
        </p:txBody>
      </p:sp>
    </p:spTree>
    <p:extLst>
      <p:ext uri="{BB962C8B-B14F-4D97-AF65-F5344CB8AC3E}">
        <p14:creationId xmlns:p14="http://schemas.microsoft.com/office/powerpoint/2010/main" val="1211230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agenda today covers five key areas. First, we'll discuss the business opportunity, and the challenges faced by traditional loan approval processes. Next, we’ll explore the data used in this project and the insights derived from it. Then, we will dive into the predictive models that were tested and the rationale behind model selection. Finally, we’ll wrap up with the impact on the business and some recommendations for moving forward.</a:t>
            </a:r>
          </a:p>
        </p:txBody>
      </p:sp>
      <p:sp>
        <p:nvSpPr>
          <p:cNvPr id="4" name="Slide Number Placeholder 3"/>
          <p:cNvSpPr>
            <a:spLocks noGrp="1"/>
          </p:cNvSpPr>
          <p:nvPr>
            <p:ph type="sldNum" sz="quarter" idx="5"/>
          </p:nvPr>
        </p:nvSpPr>
        <p:spPr/>
        <p:txBody>
          <a:bodyPr/>
          <a:lstStyle/>
          <a:p>
            <a:fld id="{E438130D-9738-4CDD-A09B-EE63070CD353}" type="slidenum">
              <a:rPr lang="en-US" smtClean="0"/>
              <a:t>3</a:t>
            </a:fld>
            <a:endParaRPr lang="en-US"/>
          </a:p>
        </p:txBody>
      </p:sp>
    </p:spTree>
    <p:extLst>
      <p:ext uri="{BB962C8B-B14F-4D97-AF65-F5344CB8AC3E}">
        <p14:creationId xmlns:p14="http://schemas.microsoft.com/office/powerpoint/2010/main" val="19912688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Traditional loan approval processes are loaded with inefficiencies, primarily due to manual document verification and subjective judgment. This not only increases turnaround time but also incurs into substantial operational costs. In a competitive market, these inefficiencies can lead to customer dissatisfaction and lost business opportunities. </a:t>
            </a:r>
          </a:p>
        </p:txBody>
      </p:sp>
      <p:sp>
        <p:nvSpPr>
          <p:cNvPr id="4" name="Slide Number Placeholder 3"/>
          <p:cNvSpPr>
            <a:spLocks noGrp="1"/>
          </p:cNvSpPr>
          <p:nvPr>
            <p:ph type="sldNum" sz="quarter" idx="5"/>
          </p:nvPr>
        </p:nvSpPr>
        <p:spPr/>
        <p:txBody>
          <a:bodyPr/>
          <a:lstStyle/>
          <a:p>
            <a:fld id="{E438130D-9738-4CDD-A09B-EE63070CD353}" type="slidenum">
              <a:rPr lang="en-US" smtClean="0"/>
              <a:t>4</a:t>
            </a:fld>
            <a:endParaRPr lang="en-US"/>
          </a:p>
        </p:txBody>
      </p:sp>
    </p:spTree>
    <p:extLst>
      <p:ext uri="{BB962C8B-B14F-4D97-AF65-F5344CB8AC3E}">
        <p14:creationId xmlns:p14="http://schemas.microsoft.com/office/powerpoint/2010/main" val="8424567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inefficiencies not only frustrate customers but also hinder our ability to scale and compete. By adopting a data-driven approach, we can significantly improve efficiency, reduce costs, and provide quicker, and more accurate loan approvals.</a:t>
            </a:r>
          </a:p>
        </p:txBody>
      </p:sp>
      <p:sp>
        <p:nvSpPr>
          <p:cNvPr id="4" name="Slide Number Placeholder 3"/>
          <p:cNvSpPr>
            <a:spLocks noGrp="1"/>
          </p:cNvSpPr>
          <p:nvPr>
            <p:ph type="sldNum" sz="quarter" idx="5"/>
          </p:nvPr>
        </p:nvSpPr>
        <p:spPr/>
        <p:txBody>
          <a:bodyPr/>
          <a:lstStyle/>
          <a:p>
            <a:fld id="{E438130D-9738-4CDD-A09B-EE63070CD353}" type="slidenum">
              <a:rPr lang="en-US" smtClean="0"/>
              <a:t>5</a:t>
            </a:fld>
            <a:endParaRPr lang="en-US"/>
          </a:p>
        </p:txBody>
      </p:sp>
    </p:spTree>
    <p:extLst>
      <p:ext uri="{BB962C8B-B14F-4D97-AF65-F5344CB8AC3E}">
        <p14:creationId xmlns:p14="http://schemas.microsoft.com/office/powerpoint/2010/main" val="1937444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analysis is based on a dataset consisting of 381 observations and 13 variables. These variables include a range of applicant information, including personal, financial, and loan-related details, which we used to predict whether a loan would be approved or rejected. The data was split into an 80:20 ratio, with 80% used for training and 20% for validation. </a:t>
            </a:r>
          </a:p>
        </p:txBody>
      </p:sp>
      <p:sp>
        <p:nvSpPr>
          <p:cNvPr id="4" name="Slide Number Placeholder 3"/>
          <p:cNvSpPr>
            <a:spLocks noGrp="1"/>
          </p:cNvSpPr>
          <p:nvPr>
            <p:ph type="sldNum" sz="quarter" idx="5"/>
          </p:nvPr>
        </p:nvSpPr>
        <p:spPr/>
        <p:txBody>
          <a:bodyPr/>
          <a:lstStyle/>
          <a:p>
            <a:fld id="{E438130D-9738-4CDD-A09B-EE63070CD353}" type="slidenum">
              <a:rPr lang="en-US" smtClean="0"/>
              <a:t>6</a:t>
            </a:fld>
            <a:endParaRPr lang="en-US"/>
          </a:p>
        </p:txBody>
      </p:sp>
    </p:spTree>
    <p:extLst>
      <p:ext uri="{BB962C8B-B14F-4D97-AF65-F5344CB8AC3E}">
        <p14:creationId xmlns:p14="http://schemas.microsoft.com/office/powerpoint/2010/main" val="235283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prepare the data for modeling, we performed several key steps, including handling missing values, removing irrelevant variables, and </a:t>
            </a:r>
            <a:r>
              <a:rPr lang="en-US"/>
              <a:t>minimizing variables skewness with transformations. </a:t>
            </a:r>
            <a:r>
              <a:rPr lang="en-US" dirty="0"/>
              <a:t>This process ensured that our data was clean and ready for accurate analysis. Proper data preparation is critical as it directly impacts the performance of the models and the reliability of the predictions.</a:t>
            </a:r>
          </a:p>
        </p:txBody>
      </p:sp>
      <p:sp>
        <p:nvSpPr>
          <p:cNvPr id="4" name="Slide Number Placeholder 3"/>
          <p:cNvSpPr>
            <a:spLocks noGrp="1"/>
          </p:cNvSpPr>
          <p:nvPr>
            <p:ph type="sldNum" sz="quarter" idx="5"/>
          </p:nvPr>
        </p:nvSpPr>
        <p:spPr/>
        <p:txBody>
          <a:bodyPr/>
          <a:lstStyle/>
          <a:p>
            <a:fld id="{E438130D-9738-4CDD-A09B-EE63070CD353}" type="slidenum">
              <a:rPr lang="en-US" smtClean="0"/>
              <a:t>7</a:t>
            </a:fld>
            <a:endParaRPr lang="en-US"/>
          </a:p>
        </p:txBody>
      </p:sp>
    </p:spTree>
    <p:extLst>
      <p:ext uri="{BB962C8B-B14F-4D97-AF65-F5344CB8AC3E}">
        <p14:creationId xmlns:p14="http://schemas.microsoft.com/office/powerpoint/2010/main" val="3699544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tested several predictive models, including Decision Trees, Random Forest, Gradient Boosting, and Logistic Regression, in various configurations. Each model was evaluated based on its ability to accurately predict loan approvals, with particular attention paid to metrics like ROC-AUC score and accuracy. The goal is to identify the model that could deliver the most reliable and efficient results.</a:t>
            </a:r>
          </a:p>
        </p:txBody>
      </p:sp>
      <p:sp>
        <p:nvSpPr>
          <p:cNvPr id="4" name="Slide Number Placeholder 3"/>
          <p:cNvSpPr>
            <a:spLocks noGrp="1"/>
          </p:cNvSpPr>
          <p:nvPr>
            <p:ph type="sldNum" sz="quarter" idx="5"/>
          </p:nvPr>
        </p:nvSpPr>
        <p:spPr/>
        <p:txBody>
          <a:bodyPr/>
          <a:lstStyle/>
          <a:p>
            <a:fld id="{E438130D-9738-4CDD-A09B-EE63070CD353}" type="slidenum">
              <a:rPr lang="en-US" smtClean="0"/>
              <a:t>8</a:t>
            </a:fld>
            <a:endParaRPr lang="en-US"/>
          </a:p>
        </p:txBody>
      </p:sp>
    </p:spTree>
    <p:extLst>
      <p:ext uri="{BB962C8B-B14F-4D97-AF65-F5344CB8AC3E}">
        <p14:creationId xmlns:p14="http://schemas.microsoft.com/office/powerpoint/2010/main" val="2874521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a rigorous evaluation, the Random Forest model emerged as the top performer with a ROC-AUC score of 0.82 and an accuracy of 77%. This model was refined by focusing on the most impactful features, leading to a slight but significant increase in accuracy.</a:t>
            </a:r>
          </a:p>
        </p:txBody>
      </p:sp>
      <p:sp>
        <p:nvSpPr>
          <p:cNvPr id="4" name="Slide Number Placeholder 3"/>
          <p:cNvSpPr>
            <a:spLocks noGrp="1"/>
          </p:cNvSpPr>
          <p:nvPr>
            <p:ph type="sldNum" sz="quarter" idx="5"/>
          </p:nvPr>
        </p:nvSpPr>
        <p:spPr/>
        <p:txBody>
          <a:bodyPr/>
          <a:lstStyle/>
          <a:p>
            <a:fld id="{E438130D-9738-4CDD-A09B-EE63070CD353}" type="slidenum">
              <a:rPr lang="en-US" smtClean="0"/>
              <a:t>9</a:t>
            </a:fld>
            <a:endParaRPr lang="en-US"/>
          </a:p>
        </p:txBody>
      </p:sp>
    </p:spTree>
    <p:extLst>
      <p:ext uri="{BB962C8B-B14F-4D97-AF65-F5344CB8AC3E}">
        <p14:creationId xmlns:p14="http://schemas.microsoft.com/office/powerpoint/2010/main" val="428629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3D83D3-5786-4DC5-AF5B-55340EA49462}" type="datetimeFigureOut">
              <a:rPr lang="en-US" smtClean="0"/>
              <a:t>8/12/2024</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64833BF6-4FEB-48CB-8D97-157AB77A837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909171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3D83D3-5786-4DC5-AF5B-55340EA49462}"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33BF6-4FEB-48CB-8D97-157AB77A8375}"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23726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3D83D3-5786-4DC5-AF5B-55340EA49462}"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33BF6-4FEB-48CB-8D97-157AB77A8375}"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3094508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083D83D3-5786-4DC5-AF5B-55340EA49462}" type="datetimeFigureOut">
              <a:rPr lang="en-US" smtClean="0"/>
              <a:t>8/12/2024</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64833BF6-4FEB-48CB-8D97-157AB77A8375}"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51615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083D83D3-5786-4DC5-AF5B-55340EA49462}"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833BF6-4FEB-48CB-8D97-157AB77A837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1197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3D83D3-5786-4DC5-AF5B-55340EA49462}"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33BF6-4FEB-48CB-8D97-157AB77A837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477774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3D83D3-5786-4DC5-AF5B-55340EA49462}" type="datetimeFigureOut">
              <a:rPr lang="en-US" smtClean="0"/>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833BF6-4FEB-48CB-8D97-157AB77A8375}"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57073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3D83D3-5786-4DC5-AF5B-55340EA49462}" type="datetimeFigureOut">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833BF6-4FEB-48CB-8D97-157AB77A8375}"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397400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3D83D3-5786-4DC5-AF5B-55340EA49462}" type="datetimeFigureOut">
              <a:rPr lang="en-US" smtClean="0"/>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833BF6-4FEB-48CB-8D97-157AB77A8375}" type="slidenum">
              <a:rPr lang="en-US" smtClean="0"/>
              <a:t>‹#›</a:t>
            </a:fld>
            <a:endParaRPr lang="en-US"/>
          </a:p>
        </p:txBody>
      </p:sp>
    </p:spTree>
    <p:extLst>
      <p:ext uri="{BB962C8B-B14F-4D97-AF65-F5344CB8AC3E}">
        <p14:creationId xmlns:p14="http://schemas.microsoft.com/office/powerpoint/2010/main" val="55099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3D83D3-5786-4DC5-AF5B-55340EA49462}"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833BF6-4FEB-48CB-8D97-157AB77A8375}"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64215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083D83D3-5786-4DC5-AF5B-55340EA49462}" type="datetimeFigureOut">
              <a:rPr lang="en-US" smtClean="0"/>
              <a:t>8/12/2024</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64833BF6-4FEB-48CB-8D97-157AB77A8375}"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3898093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83D83D3-5786-4DC5-AF5B-55340EA49462}" type="datetimeFigureOut">
              <a:rPr lang="en-US" smtClean="0"/>
              <a:t>8/12/2024</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4833BF6-4FEB-48CB-8D97-157AB77A8375}" type="slidenum">
              <a:rPr lang="en-US" smtClean="0"/>
              <a:t>‹#›</a:t>
            </a:fld>
            <a:endParaRPr lang="en-US"/>
          </a:p>
        </p:txBody>
      </p:sp>
    </p:spTree>
    <p:extLst>
      <p:ext uri="{BB962C8B-B14F-4D97-AF65-F5344CB8AC3E}">
        <p14:creationId xmlns:p14="http://schemas.microsoft.com/office/powerpoint/2010/main" val="13986929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pixabay.com/en/target-dart-aim-success-goal-141477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5.svg"/><Relationship Id="rId4" Type="http://schemas.openxmlformats.org/officeDocument/2006/relationships/image" Target="../media/image22.svg"/><Relationship Id="rId9"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pngtree.com/so/implement"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creativecommons.org/licenses/by-nc/3.0/" TargetMode="External"/><Relationship Id="rId4" Type="http://schemas.openxmlformats.org/officeDocument/2006/relationships/hyperlink" Target="https://www.pngall.com/tl/loan-png"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zety.com/blog/time-management-skill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forbes.com/sites/tomtaulli/2019/12/13/rpa-robotic-process-automation--whats-in-store-for-202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tecnics.com/services/data-ai-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38F8-A41F-867C-5162-DB32C3DBA586}"/>
              </a:ext>
            </a:extLst>
          </p:cNvPr>
          <p:cNvSpPr>
            <a:spLocks noGrp="1"/>
          </p:cNvSpPr>
          <p:nvPr>
            <p:ph type="ctrTitle"/>
          </p:nvPr>
        </p:nvSpPr>
        <p:spPr/>
        <p:txBody>
          <a:bodyPr>
            <a:normAutofit fontScale="90000"/>
          </a:bodyPr>
          <a:lstStyle/>
          <a:p>
            <a:r>
              <a:rPr lang="en-US"/>
              <a:t>Data-Driven </a:t>
            </a:r>
            <a:r>
              <a:rPr lang="en-US" dirty="0"/>
              <a:t>Optimization for Loan Approval Process</a:t>
            </a:r>
          </a:p>
        </p:txBody>
      </p:sp>
      <p:sp>
        <p:nvSpPr>
          <p:cNvPr id="3" name="Subtitle 2">
            <a:extLst>
              <a:ext uri="{FF2B5EF4-FFF2-40B4-BE49-F238E27FC236}">
                <a16:creationId xmlns:a16="http://schemas.microsoft.com/office/drawing/2014/main" id="{E78E4837-B6B4-4525-744B-BE3C0A871495}"/>
              </a:ext>
            </a:extLst>
          </p:cNvPr>
          <p:cNvSpPr>
            <a:spLocks noGrp="1"/>
          </p:cNvSpPr>
          <p:nvPr>
            <p:ph type="subTitle" idx="1"/>
          </p:nvPr>
        </p:nvSpPr>
        <p:spPr>
          <a:xfrm>
            <a:off x="1128404" y="4575748"/>
            <a:ext cx="8637072" cy="1071095"/>
          </a:xfrm>
        </p:spPr>
        <p:txBody>
          <a:bodyPr/>
          <a:lstStyle/>
          <a:p>
            <a:r>
              <a:rPr lang="en-US" dirty="0"/>
              <a:t>Presented by: </a:t>
            </a:r>
            <a:r>
              <a:rPr lang="en-US"/>
              <a:t>Miguel Polanco</a:t>
            </a:r>
            <a:endParaRPr lang="en-US" dirty="0"/>
          </a:p>
          <a:p>
            <a:r>
              <a:rPr lang="en-US" dirty="0"/>
              <a:t>Date: 13</a:t>
            </a:r>
            <a:r>
              <a:rPr lang="en-US" baseline="30000" dirty="0"/>
              <a:t>th</a:t>
            </a:r>
            <a:r>
              <a:rPr lang="en-US" dirty="0"/>
              <a:t> August 2024</a:t>
            </a:r>
          </a:p>
        </p:txBody>
      </p:sp>
    </p:spTree>
    <p:extLst>
      <p:ext uri="{BB962C8B-B14F-4D97-AF65-F5344CB8AC3E}">
        <p14:creationId xmlns:p14="http://schemas.microsoft.com/office/powerpoint/2010/main" val="26070376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B565F-1716-4D0F-2D2B-B6FE9F6A7221}"/>
              </a:ext>
            </a:extLst>
          </p:cNvPr>
          <p:cNvSpPr>
            <a:spLocks noGrp="1"/>
          </p:cNvSpPr>
          <p:nvPr>
            <p:ph type="title"/>
          </p:nvPr>
        </p:nvSpPr>
        <p:spPr/>
        <p:txBody>
          <a:bodyPr/>
          <a:lstStyle/>
          <a:p>
            <a:r>
              <a:rPr lang="en-US" dirty="0"/>
              <a:t>Model Selection and Insights</a:t>
            </a:r>
          </a:p>
        </p:txBody>
      </p:sp>
      <p:sp>
        <p:nvSpPr>
          <p:cNvPr id="3" name="Content Placeholder 2">
            <a:extLst>
              <a:ext uri="{FF2B5EF4-FFF2-40B4-BE49-F238E27FC236}">
                <a16:creationId xmlns:a16="http://schemas.microsoft.com/office/drawing/2014/main" id="{19DD49B5-1E84-9029-BBAF-A331DF02CDC1}"/>
              </a:ext>
            </a:extLst>
          </p:cNvPr>
          <p:cNvSpPr>
            <a:spLocks noGrp="1"/>
          </p:cNvSpPr>
          <p:nvPr>
            <p:ph idx="1"/>
          </p:nvPr>
        </p:nvSpPr>
        <p:spPr>
          <a:xfrm>
            <a:off x="1130271" y="2002560"/>
            <a:ext cx="7853186" cy="3902116"/>
          </a:xfrm>
        </p:spPr>
        <p:txBody>
          <a:bodyPr/>
          <a:lstStyle/>
          <a:p>
            <a:pPr marL="0" indent="0" algn="just">
              <a:buNone/>
            </a:pPr>
            <a:r>
              <a:rPr lang="en-US" b="1" dirty="0"/>
              <a:t>Random Forest with best features</a:t>
            </a:r>
            <a:r>
              <a:rPr lang="en-US" dirty="0"/>
              <a:t>:  Re-run of the original model but with less variables. The reduction in variables led the model to achieve a 2% gain in accuracy from the original model. </a:t>
            </a:r>
          </a:p>
          <a:p>
            <a:pPr algn="just"/>
            <a:r>
              <a:rPr lang="en-US" dirty="0"/>
              <a:t>Reduction in costs and time saving as less information is needed in the application process for loan approval.</a:t>
            </a:r>
          </a:p>
          <a:p>
            <a:pPr algn="just"/>
            <a:r>
              <a:rPr lang="en-US" dirty="0"/>
              <a:t>By focusing on the most impactful variables and refining the model to enhance accuracy, the company is well-positioned to optimize its loan approval operations.</a:t>
            </a:r>
          </a:p>
          <a:p>
            <a:pPr marL="0" indent="0" algn="just">
              <a:buNone/>
            </a:pPr>
            <a:endParaRPr lang="en-US" dirty="0"/>
          </a:p>
          <a:p>
            <a:pPr algn="just"/>
            <a:endParaRPr lang="en-US" dirty="0"/>
          </a:p>
        </p:txBody>
      </p:sp>
      <p:pic>
        <p:nvPicPr>
          <p:cNvPr id="5" name="Picture 4">
            <a:extLst>
              <a:ext uri="{FF2B5EF4-FFF2-40B4-BE49-F238E27FC236}">
                <a16:creationId xmlns:a16="http://schemas.microsoft.com/office/drawing/2014/main" id="{FB314C51-F70B-49FE-BA5C-5CFB268CD35E}"/>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p:blipFill>
        <p:spPr>
          <a:xfrm>
            <a:off x="9199840" y="2234215"/>
            <a:ext cx="2826235" cy="2826235"/>
          </a:xfrm>
          <a:prstGeom prst="rect">
            <a:avLst/>
          </a:prstGeom>
        </p:spPr>
      </p:pic>
    </p:spTree>
    <p:extLst>
      <p:ext uri="{BB962C8B-B14F-4D97-AF65-F5344CB8AC3E}">
        <p14:creationId xmlns:p14="http://schemas.microsoft.com/office/powerpoint/2010/main" val="125204136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5B640468-11E2-B18C-E3A8-AC45B29A238F}"/>
              </a:ext>
            </a:extLst>
          </p:cNvPr>
          <p:cNvSpPr>
            <a:spLocks noGrp="1"/>
          </p:cNvSpPr>
          <p:nvPr>
            <p:ph type="title"/>
          </p:nvPr>
        </p:nvSpPr>
        <p:spPr/>
        <p:txBody>
          <a:bodyPr/>
          <a:lstStyle/>
          <a:p>
            <a:r>
              <a:rPr lang="en-US" dirty="0"/>
              <a:t>Model Selection and Insights</a:t>
            </a:r>
            <a:endParaRPr lang="en-US" b="1" dirty="0"/>
          </a:p>
        </p:txBody>
      </p:sp>
      <p:sp>
        <p:nvSpPr>
          <p:cNvPr id="12" name="Text Placeholder 11">
            <a:extLst>
              <a:ext uri="{FF2B5EF4-FFF2-40B4-BE49-F238E27FC236}">
                <a16:creationId xmlns:a16="http://schemas.microsoft.com/office/drawing/2014/main" id="{D5B22DD4-47EF-3B37-D163-43DF2322625F}"/>
              </a:ext>
            </a:extLst>
          </p:cNvPr>
          <p:cNvSpPr>
            <a:spLocks noGrp="1"/>
          </p:cNvSpPr>
          <p:nvPr>
            <p:ph type="body" idx="1"/>
          </p:nvPr>
        </p:nvSpPr>
        <p:spPr>
          <a:xfrm>
            <a:off x="1129166" y="1674137"/>
            <a:ext cx="4645152" cy="801943"/>
          </a:xfrm>
        </p:spPr>
        <p:txBody>
          <a:bodyPr/>
          <a:lstStyle/>
          <a:p>
            <a:pPr algn="ctr"/>
            <a:r>
              <a:rPr lang="en-US" dirty="0"/>
              <a:t>Random Forest</a:t>
            </a:r>
          </a:p>
        </p:txBody>
      </p:sp>
      <p:pic>
        <p:nvPicPr>
          <p:cNvPr id="8" name="Content Placeholder 7">
            <a:extLst>
              <a:ext uri="{FF2B5EF4-FFF2-40B4-BE49-F238E27FC236}">
                <a16:creationId xmlns:a16="http://schemas.microsoft.com/office/drawing/2014/main" id="{758004F2-A29F-A78D-4EA8-712A9D71C23B}"/>
              </a:ext>
            </a:extLst>
          </p:cNvPr>
          <p:cNvPicPr>
            <a:picLocks noGrp="1" noChangeAspect="1"/>
          </p:cNvPicPr>
          <p:nvPr>
            <p:ph sz="half" idx="2"/>
          </p:nvPr>
        </p:nvPicPr>
        <p:blipFill>
          <a:blip r:embed="rId3"/>
          <a:stretch>
            <a:fillRect/>
          </a:stretch>
        </p:blipFill>
        <p:spPr>
          <a:xfrm>
            <a:off x="1382922" y="2470955"/>
            <a:ext cx="4137640" cy="3060907"/>
          </a:xfrm>
        </p:spPr>
      </p:pic>
      <p:sp>
        <p:nvSpPr>
          <p:cNvPr id="13" name="Text Placeholder 12">
            <a:extLst>
              <a:ext uri="{FF2B5EF4-FFF2-40B4-BE49-F238E27FC236}">
                <a16:creationId xmlns:a16="http://schemas.microsoft.com/office/drawing/2014/main" id="{DDBE3381-F474-30A7-0101-F8246C135989}"/>
              </a:ext>
            </a:extLst>
          </p:cNvPr>
          <p:cNvSpPr>
            <a:spLocks noGrp="1"/>
          </p:cNvSpPr>
          <p:nvPr>
            <p:ph type="body" sz="quarter" idx="3"/>
          </p:nvPr>
        </p:nvSpPr>
        <p:spPr>
          <a:xfrm>
            <a:off x="6091675" y="1674137"/>
            <a:ext cx="4645152" cy="802237"/>
          </a:xfrm>
        </p:spPr>
        <p:txBody>
          <a:bodyPr/>
          <a:lstStyle/>
          <a:p>
            <a:pPr algn="ctr"/>
            <a:r>
              <a:rPr lang="en-US" dirty="0"/>
              <a:t>Random Forest with BF</a:t>
            </a:r>
          </a:p>
        </p:txBody>
      </p:sp>
      <p:pic>
        <p:nvPicPr>
          <p:cNvPr id="10" name="Content Placeholder 9">
            <a:extLst>
              <a:ext uri="{FF2B5EF4-FFF2-40B4-BE49-F238E27FC236}">
                <a16:creationId xmlns:a16="http://schemas.microsoft.com/office/drawing/2014/main" id="{4BD48E4C-9A45-A1A1-7973-54DB90767DD9}"/>
              </a:ext>
            </a:extLst>
          </p:cNvPr>
          <p:cNvPicPr>
            <a:picLocks noGrp="1" noChangeAspect="1"/>
          </p:cNvPicPr>
          <p:nvPr>
            <p:ph sz="quarter" idx="4"/>
          </p:nvPr>
        </p:nvPicPr>
        <p:blipFill>
          <a:blip r:embed="rId4"/>
          <a:stretch>
            <a:fillRect/>
          </a:stretch>
        </p:blipFill>
        <p:spPr>
          <a:xfrm>
            <a:off x="6323775" y="2470955"/>
            <a:ext cx="4180952" cy="3066032"/>
          </a:xfrm>
        </p:spPr>
      </p:pic>
    </p:spTree>
    <p:extLst>
      <p:ext uri="{BB962C8B-B14F-4D97-AF65-F5344CB8AC3E}">
        <p14:creationId xmlns:p14="http://schemas.microsoft.com/office/powerpoint/2010/main" val="105754511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1000"/>
                                        <p:tgtEl>
                                          <p:spTgt spid="12">
                                            <p:txEl>
                                              <p:pRg st="0" end="0"/>
                                            </p:txEl>
                                          </p:spTgt>
                                        </p:tgtEl>
                                      </p:cBhvr>
                                    </p:animEffect>
                                    <p:anim calcmode="lin" valueType="num">
                                      <p:cBhvr>
                                        <p:cTn id="8"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1000"/>
                                        <p:tgtEl>
                                          <p:spTgt spid="13">
                                            <p:txEl>
                                              <p:pRg st="0" end="0"/>
                                            </p:txEl>
                                          </p:spTgt>
                                        </p:tgtEl>
                                      </p:cBhvr>
                                    </p:animEffect>
                                    <p:anim calcmode="lin" valueType="num">
                                      <p:cBhvr>
                                        <p:cTn id="1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BDE76-043E-FB79-715C-631DA84A95E6}"/>
              </a:ext>
            </a:extLst>
          </p:cNvPr>
          <p:cNvSpPr>
            <a:spLocks noGrp="1"/>
          </p:cNvSpPr>
          <p:nvPr>
            <p:ph type="title"/>
          </p:nvPr>
        </p:nvSpPr>
        <p:spPr/>
        <p:txBody>
          <a:bodyPr/>
          <a:lstStyle/>
          <a:p>
            <a:r>
              <a:rPr lang="en-US" dirty="0"/>
              <a:t>Model Results Impact on Business</a:t>
            </a:r>
          </a:p>
        </p:txBody>
      </p:sp>
      <p:sp>
        <p:nvSpPr>
          <p:cNvPr id="3" name="Content Placeholder 2">
            <a:extLst>
              <a:ext uri="{FF2B5EF4-FFF2-40B4-BE49-F238E27FC236}">
                <a16:creationId xmlns:a16="http://schemas.microsoft.com/office/drawing/2014/main" id="{33A75113-E4DB-BE91-E17A-093CE298932F}"/>
              </a:ext>
            </a:extLst>
          </p:cNvPr>
          <p:cNvSpPr>
            <a:spLocks noGrp="1"/>
          </p:cNvSpPr>
          <p:nvPr>
            <p:ph idx="1"/>
          </p:nvPr>
        </p:nvSpPr>
        <p:spPr>
          <a:xfrm>
            <a:off x="1130271" y="2171769"/>
            <a:ext cx="7259874" cy="3824182"/>
          </a:xfrm>
        </p:spPr>
        <p:txBody>
          <a:bodyPr>
            <a:normAutofit/>
          </a:bodyPr>
          <a:lstStyle/>
          <a:p>
            <a:pPr algn="just"/>
            <a:r>
              <a:rPr lang="en-US" dirty="0">
                <a:ln w="0"/>
                <a:effectLst>
                  <a:outerShdw blurRad="38100" dist="19050" dir="2700000" algn="tl" rotWithShape="0">
                    <a:schemeClr val="dk1">
                      <a:alpha val="40000"/>
                    </a:schemeClr>
                  </a:outerShdw>
                </a:effectLst>
              </a:rPr>
              <a:t>Operational Efficiency for the Loan Application Process</a:t>
            </a:r>
          </a:p>
          <a:p>
            <a:pPr algn="just"/>
            <a:endParaRPr lang="en-US" dirty="0">
              <a:ln w="0"/>
              <a:effectLst>
                <a:outerShdw blurRad="38100" dist="19050" dir="2700000" algn="tl" rotWithShape="0">
                  <a:schemeClr val="dk1">
                    <a:alpha val="40000"/>
                  </a:schemeClr>
                </a:outerShdw>
              </a:effectLst>
            </a:endParaRPr>
          </a:p>
          <a:p>
            <a:pPr algn="just"/>
            <a:r>
              <a:rPr lang="en-US" dirty="0">
                <a:ln w="0"/>
                <a:effectLst>
                  <a:outerShdw blurRad="38100" dist="19050" dir="2700000" algn="tl" rotWithShape="0">
                    <a:schemeClr val="dk1">
                      <a:alpha val="40000"/>
                    </a:schemeClr>
                  </a:outerShdw>
                </a:effectLst>
              </a:rPr>
              <a:t>Risk Management and Improvement of Loan Portfolio</a:t>
            </a:r>
          </a:p>
          <a:p>
            <a:pPr algn="just"/>
            <a:endParaRPr lang="en-US" dirty="0">
              <a:ln w="0"/>
              <a:effectLst>
                <a:outerShdw blurRad="38100" dist="19050" dir="2700000" algn="tl" rotWithShape="0">
                  <a:schemeClr val="dk1">
                    <a:alpha val="40000"/>
                  </a:schemeClr>
                </a:outerShdw>
              </a:effectLst>
            </a:endParaRPr>
          </a:p>
          <a:p>
            <a:pPr algn="just"/>
            <a:r>
              <a:rPr lang="en-US" dirty="0">
                <a:ln w="0"/>
                <a:effectLst>
                  <a:outerShdw blurRad="38100" dist="19050" dir="2700000" algn="tl" rotWithShape="0">
                    <a:schemeClr val="dk1">
                      <a:alpha val="40000"/>
                    </a:schemeClr>
                  </a:outerShdw>
                </a:effectLst>
              </a:rPr>
              <a:t>Targeted Marketing to Lower Risk Applicants</a:t>
            </a:r>
          </a:p>
          <a:p>
            <a:pPr algn="just"/>
            <a:endParaRPr lang="en-US" dirty="0">
              <a:ln w="0"/>
              <a:effectLst>
                <a:outerShdw blurRad="38100" dist="19050" dir="2700000" algn="tl" rotWithShape="0">
                  <a:schemeClr val="dk1">
                    <a:alpha val="40000"/>
                  </a:schemeClr>
                </a:outerShdw>
              </a:effectLst>
            </a:endParaRPr>
          </a:p>
          <a:p>
            <a:pPr algn="just"/>
            <a:r>
              <a:rPr lang="en-US" dirty="0">
                <a:ln w="0"/>
                <a:effectLst>
                  <a:outerShdw blurRad="38100" dist="19050" dir="2700000" algn="tl" rotWithShape="0">
                    <a:schemeClr val="dk1">
                      <a:alpha val="40000"/>
                    </a:schemeClr>
                  </a:outerShdw>
                </a:effectLst>
              </a:rPr>
              <a:t>Customer Segmentation for Joint Applicants</a:t>
            </a:r>
          </a:p>
        </p:txBody>
      </p:sp>
      <p:pic>
        <p:nvPicPr>
          <p:cNvPr id="5" name="Graphic 4" descr="Upward trend with solid fill">
            <a:extLst>
              <a:ext uri="{FF2B5EF4-FFF2-40B4-BE49-F238E27FC236}">
                <a16:creationId xmlns:a16="http://schemas.microsoft.com/office/drawing/2014/main" id="{2D569D4D-A73E-E302-5A2E-1B924CFB4B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06349" y="2002559"/>
            <a:ext cx="832383" cy="832383"/>
          </a:xfrm>
          <a:prstGeom prst="rect">
            <a:avLst/>
          </a:prstGeom>
        </p:spPr>
      </p:pic>
      <p:pic>
        <p:nvPicPr>
          <p:cNvPr id="7" name="Graphic 6" descr="Target Audience with solid fill">
            <a:extLst>
              <a:ext uri="{FF2B5EF4-FFF2-40B4-BE49-F238E27FC236}">
                <a16:creationId xmlns:a16="http://schemas.microsoft.com/office/drawing/2014/main" id="{ACF5C7A2-74E6-58F8-B4B6-EC6D94D5732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006347" y="3953617"/>
            <a:ext cx="832383" cy="832383"/>
          </a:xfrm>
          <a:prstGeom prst="rect">
            <a:avLst/>
          </a:prstGeom>
        </p:spPr>
      </p:pic>
      <p:pic>
        <p:nvPicPr>
          <p:cNvPr id="9" name="Graphic 8" descr="Clipboard Mixed with solid fill">
            <a:extLst>
              <a:ext uri="{FF2B5EF4-FFF2-40B4-BE49-F238E27FC236}">
                <a16:creationId xmlns:a16="http://schemas.microsoft.com/office/drawing/2014/main" id="{A023CE07-BBB2-739B-70A0-8BA3F5AD96B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06349" y="3012808"/>
            <a:ext cx="832383" cy="832383"/>
          </a:xfrm>
          <a:prstGeom prst="rect">
            <a:avLst/>
          </a:prstGeom>
        </p:spPr>
      </p:pic>
      <p:pic>
        <p:nvPicPr>
          <p:cNvPr id="11" name="Graphic 10" descr="Handshake with solid fill">
            <a:extLst>
              <a:ext uri="{FF2B5EF4-FFF2-40B4-BE49-F238E27FC236}">
                <a16:creationId xmlns:a16="http://schemas.microsoft.com/office/drawing/2014/main" id="{7C83F4C1-E5C9-3B17-09F8-FBA94DE6C8E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006348" y="4894426"/>
            <a:ext cx="832383" cy="832383"/>
          </a:xfrm>
          <a:prstGeom prst="rect">
            <a:avLst/>
          </a:prstGeom>
        </p:spPr>
      </p:pic>
    </p:spTree>
    <p:extLst>
      <p:ext uri="{BB962C8B-B14F-4D97-AF65-F5344CB8AC3E}">
        <p14:creationId xmlns:p14="http://schemas.microsoft.com/office/powerpoint/2010/main" val="387877642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C78C9-FB58-1F04-BEF2-23007A908065}"/>
              </a:ext>
            </a:extLst>
          </p:cNvPr>
          <p:cNvSpPr>
            <a:spLocks noGrp="1"/>
          </p:cNvSpPr>
          <p:nvPr>
            <p:ph type="title"/>
          </p:nvPr>
        </p:nvSpPr>
        <p:spPr/>
        <p:txBody>
          <a:bodyPr/>
          <a:lstStyle/>
          <a:p>
            <a:r>
              <a:rPr lang="en-US" dirty="0"/>
              <a:t>Recommended Next Steps</a:t>
            </a:r>
          </a:p>
        </p:txBody>
      </p:sp>
      <p:sp>
        <p:nvSpPr>
          <p:cNvPr id="3" name="Content Placeholder 2">
            <a:extLst>
              <a:ext uri="{FF2B5EF4-FFF2-40B4-BE49-F238E27FC236}">
                <a16:creationId xmlns:a16="http://schemas.microsoft.com/office/drawing/2014/main" id="{B7A0F643-76A3-D846-97AE-A62953B0C94B}"/>
              </a:ext>
            </a:extLst>
          </p:cNvPr>
          <p:cNvSpPr>
            <a:spLocks noGrp="1"/>
          </p:cNvSpPr>
          <p:nvPr>
            <p:ph idx="1"/>
          </p:nvPr>
        </p:nvSpPr>
        <p:spPr>
          <a:xfrm>
            <a:off x="1130271" y="2171769"/>
            <a:ext cx="7811306" cy="3294576"/>
          </a:xfrm>
        </p:spPr>
        <p:txBody>
          <a:bodyPr>
            <a:normAutofit lnSpcReduction="10000"/>
          </a:bodyPr>
          <a:lstStyle/>
          <a:p>
            <a:r>
              <a:rPr lang="en-US" dirty="0">
                <a:ln w="0"/>
                <a:effectLst>
                  <a:outerShdw blurRad="38100" dist="19050" dir="2700000" algn="tl" rotWithShape="0">
                    <a:schemeClr val="dk1">
                      <a:alpha val="40000"/>
                    </a:schemeClr>
                  </a:outerShdw>
                </a:effectLst>
              </a:rPr>
              <a:t>Implementation of Automation for Loan Application Process</a:t>
            </a:r>
          </a:p>
          <a:p>
            <a:endParaRPr lang="en-US" dirty="0">
              <a:ln w="0"/>
              <a:effectLst>
                <a:outerShdw blurRad="38100" dist="19050" dir="2700000" algn="tl" rotWithShape="0">
                  <a:schemeClr val="dk1">
                    <a:alpha val="40000"/>
                  </a:schemeClr>
                </a:outerShdw>
              </a:effectLst>
            </a:endParaRP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Integration of Stricter Credit History Protocols</a:t>
            </a:r>
          </a:p>
          <a:p>
            <a:endParaRPr lang="en-US" dirty="0">
              <a:ln w="0"/>
              <a:effectLst>
                <a:outerShdw blurRad="38100" dist="19050" dir="2700000" algn="tl" rotWithShape="0">
                  <a:schemeClr val="dk1">
                    <a:alpha val="40000"/>
                  </a:schemeClr>
                </a:outerShdw>
              </a:effectLst>
            </a:endParaRPr>
          </a:p>
          <a:p>
            <a:endParaRPr lang="en-US" dirty="0">
              <a:ln w="0"/>
              <a:effectLst>
                <a:outerShdw blurRad="38100" dist="19050" dir="2700000" algn="tl" rotWithShape="0">
                  <a:schemeClr val="dk1">
                    <a:alpha val="40000"/>
                  </a:schemeClr>
                </a:outerShdw>
              </a:effectLst>
            </a:endParaRPr>
          </a:p>
          <a:p>
            <a:r>
              <a:rPr lang="en-US" dirty="0">
                <a:ln w="0"/>
                <a:effectLst>
                  <a:outerShdw blurRad="38100" dist="19050" dir="2700000" algn="tl" rotWithShape="0">
                    <a:schemeClr val="dk1">
                      <a:alpha val="40000"/>
                    </a:schemeClr>
                  </a:outerShdw>
                </a:effectLst>
              </a:rPr>
              <a:t>Marketing Strategies for Joint Loans and Low-Risk Applicants</a:t>
            </a:r>
          </a:p>
          <a:p>
            <a:endParaRPr lang="en-US" dirty="0"/>
          </a:p>
          <a:p>
            <a:endParaRPr lang="en-US" dirty="0"/>
          </a:p>
        </p:txBody>
      </p:sp>
      <p:pic>
        <p:nvPicPr>
          <p:cNvPr id="13" name="Picture 12" descr="A light bulb and gear&#10;&#10;Description automatically generated">
            <a:extLst>
              <a:ext uri="{FF2B5EF4-FFF2-40B4-BE49-F238E27FC236}">
                <a16:creationId xmlns:a16="http://schemas.microsoft.com/office/drawing/2014/main" id="{8128E64C-E099-50A4-352E-FC387AC61DF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535042" y="2002559"/>
            <a:ext cx="3510484" cy="3510484"/>
          </a:xfrm>
          <a:prstGeom prst="rect">
            <a:avLst/>
          </a:prstGeom>
        </p:spPr>
      </p:pic>
    </p:spTree>
    <p:extLst>
      <p:ext uri="{BB962C8B-B14F-4D97-AF65-F5344CB8AC3E}">
        <p14:creationId xmlns:p14="http://schemas.microsoft.com/office/powerpoint/2010/main" val="45374964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 calcmode="lin" valueType="num">
                                      <p:cBhvr additive="base">
                                        <p:cTn id="1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38F8-A41F-867C-5162-DB32C3DBA586}"/>
              </a:ext>
            </a:extLst>
          </p:cNvPr>
          <p:cNvSpPr>
            <a:spLocks noGrp="1"/>
          </p:cNvSpPr>
          <p:nvPr>
            <p:ph type="ctrTitle"/>
          </p:nvPr>
        </p:nvSpPr>
        <p:spPr>
          <a:xfrm>
            <a:off x="1128403" y="945912"/>
            <a:ext cx="9690834" cy="5001177"/>
          </a:xfrm>
        </p:spPr>
        <p:txBody>
          <a:bodyPr anchor="ctr">
            <a:normAutofit/>
          </a:bodyPr>
          <a:lstStyle/>
          <a:p>
            <a:pPr algn="ctr"/>
            <a:r>
              <a:rPr lang="en-US" sz="8000" dirty="0"/>
              <a:t>Thank You!</a:t>
            </a:r>
          </a:p>
        </p:txBody>
      </p:sp>
    </p:spTree>
    <p:extLst>
      <p:ext uri="{BB962C8B-B14F-4D97-AF65-F5344CB8AC3E}">
        <p14:creationId xmlns:p14="http://schemas.microsoft.com/office/powerpoint/2010/main" val="2676265864"/>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38F8-A41F-867C-5162-DB32C3DBA586}"/>
              </a:ext>
            </a:extLst>
          </p:cNvPr>
          <p:cNvSpPr>
            <a:spLocks noGrp="1"/>
          </p:cNvSpPr>
          <p:nvPr>
            <p:ph type="ctrTitle"/>
          </p:nvPr>
        </p:nvSpPr>
        <p:spPr>
          <a:xfrm>
            <a:off x="1128403" y="945912"/>
            <a:ext cx="9690834" cy="5001177"/>
          </a:xfrm>
        </p:spPr>
        <p:txBody>
          <a:bodyPr anchor="ctr">
            <a:normAutofit/>
          </a:bodyPr>
          <a:lstStyle/>
          <a:p>
            <a:pPr algn="ctr"/>
            <a:r>
              <a:rPr lang="en-US" sz="8000" dirty="0"/>
              <a:t>Appendix</a:t>
            </a:r>
          </a:p>
        </p:txBody>
      </p:sp>
    </p:spTree>
    <p:extLst>
      <p:ext uri="{BB962C8B-B14F-4D97-AF65-F5344CB8AC3E}">
        <p14:creationId xmlns:p14="http://schemas.microsoft.com/office/powerpoint/2010/main" val="97836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A603D-F8C0-6795-CBE5-94762160F4B3}"/>
              </a:ext>
            </a:extLst>
          </p:cNvPr>
          <p:cNvSpPr>
            <a:spLocks noGrp="1"/>
          </p:cNvSpPr>
          <p:nvPr>
            <p:ph type="title"/>
          </p:nvPr>
        </p:nvSpPr>
        <p:spPr/>
        <p:txBody>
          <a:bodyPr/>
          <a:lstStyle/>
          <a:p>
            <a:r>
              <a:rPr lang="en-US" dirty="0"/>
              <a:t>Correlation Matrix</a:t>
            </a:r>
          </a:p>
        </p:txBody>
      </p:sp>
      <p:pic>
        <p:nvPicPr>
          <p:cNvPr id="5" name="Content Placeholder 4">
            <a:extLst>
              <a:ext uri="{FF2B5EF4-FFF2-40B4-BE49-F238E27FC236}">
                <a16:creationId xmlns:a16="http://schemas.microsoft.com/office/drawing/2014/main" id="{63DB4550-E293-5C40-B200-03958DDD556E}"/>
              </a:ext>
            </a:extLst>
          </p:cNvPr>
          <p:cNvPicPr>
            <a:picLocks noGrp="1" noChangeAspect="1"/>
          </p:cNvPicPr>
          <p:nvPr>
            <p:ph idx="1"/>
          </p:nvPr>
        </p:nvPicPr>
        <p:blipFill>
          <a:blip r:embed="rId2"/>
          <a:stretch>
            <a:fillRect/>
          </a:stretch>
        </p:blipFill>
        <p:spPr>
          <a:xfrm>
            <a:off x="1130270" y="1752891"/>
            <a:ext cx="4802860" cy="4306174"/>
          </a:xfrm>
        </p:spPr>
      </p:pic>
      <p:pic>
        <p:nvPicPr>
          <p:cNvPr id="7" name="Picture 6">
            <a:extLst>
              <a:ext uri="{FF2B5EF4-FFF2-40B4-BE49-F238E27FC236}">
                <a16:creationId xmlns:a16="http://schemas.microsoft.com/office/drawing/2014/main" id="{F3DE0EFD-473E-C6C2-CA0A-BF3B3E3205FE}"/>
              </a:ext>
            </a:extLst>
          </p:cNvPr>
          <p:cNvPicPr>
            <a:picLocks noChangeAspect="1"/>
          </p:cNvPicPr>
          <p:nvPr/>
        </p:nvPicPr>
        <p:blipFill>
          <a:blip r:embed="rId3"/>
          <a:stretch>
            <a:fillRect/>
          </a:stretch>
        </p:blipFill>
        <p:spPr>
          <a:xfrm>
            <a:off x="6258872" y="1752890"/>
            <a:ext cx="4630435" cy="4306175"/>
          </a:xfrm>
          <a:prstGeom prst="rect">
            <a:avLst/>
          </a:prstGeom>
        </p:spPr>
      </p:pic>
    </p:spTree>
    <p:extLst>
      <p:ext uri="{BB962C8B-B14F-4D97-AF65-F5344CB8AC3E}">
        <p14:creationId xmlns:p14="http://schemas.microsoft.com/office/powerpoint/2010/main" val="55394108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C10E7-7B6E-E5CE-E9D7-5A2CC9C00BA9}"/>
              </a:ext>
            </a:extLst>
          </p:cNvPr>
          <p:cNvSpPr>
            <a:spLocks noGrp="1"/>
          </p:cNvSpPr>
          <p:nvPr>
            <p:ph type="title"/>
          </p:nvPr>
        </p:nvSpPr>
        <p:spPr/>
        <p:txBody>
          <a:bodyPr/>
          <a:lstStyle/>
          <a:p>
            <a:r>
              <a:rPr lang="en-US" dirty="0"/>
              <a:t>Target Distribution</a:t>
            </a:r>
          </a:p>
        </p:txBody>
      </p:sp>
      <p:pic>
        <p:nvPicPr>
          <p:cNvPr id="4" name="Content Placeholder 3" descr="A graph of a graph with a bar and a number of blue squares&#10;&#10;Description automatically generated with medium confidence">
            <a:extLst>
              <a:ext uri="{FF2B5EF4-FFF2-40B4-BE49-F238E27FC236}">
                <a16:creationId xmlns:a16="http://schemas.microsoft.com/office/drawing/2014/main" id="{C6ACDE70-ECD7-256D-513A-CB06BF4F3211}"/>
              </a:ext>
            </a:extLst>
          </p:cNvPr>
          <p:cNvPicPr>
            <a:picLocks noGrp="1" noChangeAspect="1"/>
          </p:cNvPicPr>
          <p:nvPr>
            <p:ph idx="1"/>
          </p:nvPr>
        </p:nvPicPr>
        <p:blipFill>
          <a:blip r:embed="rId2"/>
          <a:stretch>
            <a:fillRect/>
          </a:stretch>
        </p:blipFill>
        <p:spPr>
          <a:xfrm>
            <a:off x="3349246" y="1592139"/>
            <a:ext cx="5493508" cy="4312537"/>
          </a:xfrm>
          <a:prstGeom prst="rect">
            <a:avLst/>
          </a:prstGeom>
        </p:spPr>
      </p:pic>
    </p:spTree>
    <p:extLst>
      <p:ext uri="{BB962C8B-B14F-4D97-AF65-F5344CB8AC3E}">
        <p14:creationId xmlns:p14="http://schemas.microsoft.com/office/powerpoint/2010/main" val="693322546"/>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0B9A-09A5-8E9B-457C-830841265232}"/>
              </a:ext>
            </a:extLst>
          </p:cNvPr>
          <p:cNvSpPr>
            <a:spLocks noGrp="1"/>
          </p:cNvSpPr>
          <p:nvPr>
            <p:ph type="title"/>
          </p:nvPr>
        </p:nvSpPr>
        <p:spPr/>
        <p:txBody>
          <a:bodyPr/>
          <a:lstStyle/>
          <a:p>
            <a:r>
              <a:rPr lang="en-US" dirty="0"/>
              <a:t>Full Logistic Regression Odds Ratio</a:t>
            </a:r>
          </a:p>
        </p:txBody>
      </p:sp>
      <p:pic>
        <p:nvPicPr>
          <p:cNvPr id="4" name="Content Placeholder 3" descr="A screenshot of a graph&#10;&#10;Description automatically generated">
            <a:extLst>
              <a:ext uri="{FF2B5EF4-FFF2-40B4-BE49-F238E27FC236}">
                <a16:creationId xmlns:a16="http://schemas.microsoft.com/office/drawing/2014/main" id="{278BFF5D-9062-1A76-9983-031160071A05}"/>
              </a:ext>
            </a:extLst>
          </p:cNvPr>
          <p:cNvPicPr>
            <a:picLocks noGrp="1" noChangeAspect="1"/>
          </p:cNvPicPr>
          <p:nvPr>
            <p:ph idx="1"/>
          </p:nvPr>
        </p:nvPicPr>
        <p:blipFill>
          <a:blip r:embed="rId2"/>
          <a:stretch>
            <a:fillRect/>
          </a:stretch>
        </p:blipFill>
        <p:spPr>
          <a:xfrm>
            <a:off x="4092696" y="1617931"/>
            <a:ext cx="4006608" cy="4474796"/>
          </a:xfrm>
          <a:prstGeom prst="rect">
            <a:avLst/>
          </a:prstGeom>
        </p:spPr>
      </p:pic>
    </p:spTree>
    <p:extLst>
      <p:ext uri="{BB962C8B-B14F-4D97-AF65-F5344CB8AC3E}">
        <p14:creationId xmlns:p14="http://schemas.microsoft.com/office/powerpoint/2010/main" val="139323646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D74A-A68B-7678-D1B1-3828BC7CC830}"/>
              </a:ext>
            </a:extLst>
          </p:cNvPr>
          <p:cNvSpPr>
            <a:spLocks noGrp="1"/>
          </p:cNvSpPr>
          <p:nvPr>
            <p:ph type="title"/>
          </p:nvPr>
        </p:nvSpPr>
        <p:spPr/>
        <p:txBody>
          <a:bodyPr/>
          <a:lstStyle/>
          <a:p>
            <a:r>
              <a:rPr lang="en-US" dirty="0"/>
              <a:t>Variables Skewness</a:t>
            </a:r>
          </a:p>
        </p:txBody>
      </p:sp>
      <p:pic>
        <p:nvPicPr>
          <p:cNvPr id="5" name="Content Placeholder 4">
            <a:extLst>
              <a:ext uri="{FF2B5EF4-FFF2-40B4-BE49-F238E27FC236}">
                <a16:creationId xmlns:a16="http://schemas.microsoft.com/office/drawing/2014/main" id="{EA1C31B1-ADC9-AC63-0A22-D3CD5BC3CC4B}"/>
              </a:ext>
            </a:extLst>
          </p:cNvPr>
          <p:cNvPicPr>
            <a:picLocks noGrp="1" noChangeAspect="1"/>
          </p:cNvPicPr>
          <p:nvPr>
            <p:ph idx="1"/>
          </p:nvPr>
        </p:nvPicPr>
        <p:blipFill>
          <a:blip r:embed="rId2"/>
          <a:stretch>
            <a:fillRect/>
          </a:stretch>
        </p:blipFill>
        <p:spPr>
          <a:xfrm>
            <a:off x="2871223" y="2754217"/>
            <a:ext cx="6449553" cy="2610997"/>
          </a:xfrm>
        </p:spPr>
      </p:pic>
    </p:spTree>
    <p:extLst>
      <p:ext uri="{BB962C8B-B14F-4D97-AF65-F5344CB8AC3E}">
        <p14:creationId xmlns:p14="http://schemas.microsoft.com/office/powerpoint/2010/main" val="329898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AE56-851A-EB34-EFE2-8DF0BE5E297A}"/>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B0D3329A-468C-67B8-9EC5-9EBC0E88A4CF}"/>
              </a:ext>
            </a:extLst>
          </p:cNvPr>
          <p:cNvSpPr>
            <a:spLocks noGrp="1"/>
          </p:cNvSpPr>
          <p:nvPr>
            <p:ph idx="1"/>
          </p:nvPr>
        </p:nvSpPr>
        <p:spPr>
          <a:xfrm>
            <a:off x="1130270" y="2002558"/>
            <a:ext cx="7706666" cy="4112055"/>
          </a:xfrm>
        </p:spPr>
        <p:txBody>
          <a:bodyPr>
            <a:normAutofit lnSpcReduction="10000"/>
          </a:bodyPr>
          <a:lstStyle/>
          <a:p>
            <a:pPr algn="just"/>
            <a:r>
              <a:rPr lang="en-US" dirty="0"/>
              <a:t>In the fast-paced world of finance, the ability to make informed, data-driven decisions is more crucial than ever. This presentation explores how leveraging data can optimize the loan approval process, leading to smarter decisions that benefit both the bank and its customers.</a:t>
            </a:r>
          </a:p>
          <a:p>
            <a:pPr algn="just"/>
            <a:endParaRPr lang="en-US" dirty="0"/>
          </a:p>
          <a:p>
            <a:pPr algn="just"/>
            <a:r>
              <a:rPr lang="en-US" dirty="0"/>
              <a:t>Advanced machine learning techniques have uncovered the key variables that most influence whether an applicant is approved or not. These insights have the potential to refine processes, streamline operations, and ultimately enhance customer satisfaction.</a:t>
            </a:r>
          </a:p>
        </p:txBody>
      </p:sp>
      <p:pic>
        <p:nvPicPr>
          <p:cNvPr id="5" name="Picture 4" descr="A small house with a red roof and a red tag&#10;&#10;Description automatically generated">
            <a:extLst>
              <a:ext uri="{FF2B5EF4-FFF2-40B4-BE49-F238E27FC236}">
                <a16:creationId xmlns:a16="http://schemas.microsoft.com/office/drawing/2014/main" id="{EE372FFB-DE62-E253-C8B4-AEBB7EDE9C4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836936" y="2462300"/>
            <a:ext cx="3416289" cy="2733031"/>
          </a:xfrm>
          <a:prstGeom prst="rect">
            <a:avLst/>
          </a:prstGeom>
        </p:spPr>
      </p:pic>
      <p:sp>
        <p:nvSpPr>
          <p:cNvPr id="6" name="TextBox 5">
            <a:extLst>
              <a:ext uri="{FF2B5EF4-FFF2-40B4-BE49-F238E27FC236}">
                <a16:creationId xmlns:a16="http://schemas.microsoft.com/office/drawing/2014/main" id="{1B24D316-F940-79A5-37F9-371B1E66CD39}"/>
              </a:ext>
            </a:extLst>
          </p:cNvPr>
          <p:cNvSpPr txBox="1"/>
          <p:nvPr/>
        </p:nvSpPr>
        <p:spPr>
          <a:xfrm>
            <a:off x="9198974" y="7265316"/>
            <a:ext cx="3725511" cy="230832"/>
          </a:xfrm>
          <a:prstGeom prst="rect">
            <a:avLst/>
          </a:prstGeom>
          <a:noFill/>
        </p:spPr>
        <p:txBody>
          <a:bodyPr wrap="square" rtlCol="0">
            <a:spAutoFit/>
          </a:bodyPr>
          <a:lstStyle/>
          <a:p>
            <a:r>
              <a:rPr lang="en-US" sz="900">
                <a:hlinkClick r:id="rId4" tooltip="https://www.pngall.com/tl/loan-png"/>
              </a:rPr>
              <a:t>This Photo</a:t>
            </a:r>
            <a:r>
              <a:rPr lang="en-US" sz="900"/>
              <a:t> by Unknown Author is licensed under </a:t>
            </a:r>
            <a:r>
              <a:rPr lang="en-US" sz="900">
                <a:hlinkClick r:id="rId5" tooltip="https://creativecommons.org/licenses/by-nc/3.0/"/>
              </a:rPr>
              <a:t>CC BY-NC</a:t>
            </a:r>
            <a:endParaRPr lang="en-US" sz="900"/>
          </a:p>
        </p:txBody>
      </p:sp>
    </p:spTree>
    <p:extLst>
      <p:ext uri="{BB962C8B-B14F-4D97-AF65-F5344CB8AC3E}">
        <p14:creationId xmlns:p14="http://schemas.microsoft.com/office/powerpoint/2010/main" val="319578023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DAF02-9484-DECF-FDCF-08ACB20318AD}"/>
              </a:ext>
            </a:extLst>
          </p:cNvPr>
          <p:cNvSpPr>
            <a:spLocks noGrp="1"/>
          </p:cNvSpPr>
          <p:nvPr>
            <p:ph type="title"/>
          </p:nvPr>
        </p:nvSpPr>
        <p:spPr/>
        <p:txBody>
          <a:bodyPr/>
          <a:lstStyle/>
          <a:p>
            <a:r>
              <a:rPr lang="en-US" dirty="0"/>
              <a:t>Topics of Discussion</a:t>
            </a:r>
          </a:p>
        </p:txBody>
      </p:sp>
      <p:sp>
        <p:nvSpPr>
          <p:cNvPr id="3" name="Content Placeholder 2">
            <a:extLst>
              <a:ext uri="{FF2B5EF4-FFF2-40B4-BE49-F238E27FC236}">
                <a16:creationId xmlns:a16="http://schemas.microsoft.com/office/drawing/2014/main" id="{566A3F4F-4382-D3C4-9FA2-86B3B5E9739A}"/>
              </a:ext>
            </a:extLst>
          </p:cNvPr>
          <p:cNvSpPr>
            <a:spLocks noGrp="1"/>
          </p:cNvSpPr>
          <p:nvPr>
            <p:ph idx="1"/>
          </p:nvPr>
        </p:nvSpPr>
        <p:spPr>
          <a:xfrm>
            <a:off x="1960908" y="1749250"/>
            <a:ext cx="4467812" cy="684056"/>
          </a:xfrm>
        </p:spPr>
        <p:txBody>
          <a:bodyPr>
            <a:normAutofit/>
          </a:bodyPr>
          <a:lstStyle/>
          <a:p>
            <a:r>
              <a:rPr lang="en-US" sz="2800" dirty="0">
                <a:ln w="0"/>
                <a:effectLst>
                  <a:outerShdw blurRad="38100" dist="19050" dir="2700000" algn="tl" rotWithShape="0">
                    <a:schemeClr val="dk1">
                      <a:alpha val="40000"/>
                    </a:schemeClr>
                  </a:outerShdw>
                </a:effectLst>
              </a:rPr>
              <a:t>1. Business Opportunity</a:t>
            </a:r>
            <a:endParaRPr lang="en-US" sz="2400" dirty="0"/>
          </a:p>
        </p:txBody>
      </p:sp>
      <p:sp>
        <p:nvSpPr>
          <p:cNvPr id="4" name="Content Placeholder 2">
            <a:extLst>
              <a:ext uri="{FF2B5EF4-FFF2-40B4-BE49-F238E27FC236}">
                <a16:creationId xmlns:a16="http://schemas.microsoft.com/office/drawing/2014/main" id="{87E1BB12-28AB-D516-74DB-63CDBDF3B0BB}"/>
              </a:ext>
            </a:extLst>
          </p:cNvPr>
          <p:cNvSpPr txBox="1">
            <a:spLocks/>
          </p:cNvSpPr>
          <p:nvPr/>
        </p:nvSpPr>
        <p:spPr>
          <a:xfrm>
            <a:off x="2593279" y="2629494"/>
            <a:ext cx="5892472" cy="68405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800" dirty="0">
                <a:ln w="0"/>
                <a:effectLst>
                  <a:outerShdw blurRad="38100" dist="19050" dir="2700000" algn="tl" rotWithShape="0">
                    <a:schemeClr val="dk1">
                      <a:alpha val="40000"/>
                    </a:schemeClr>
                  </a:outerShdw>
                </a:effectLst>
              </a:rPr>
              <a:t>2. Data Exploration and Insights</a:t>
            </a:r>
          </a:p>
        </p:txBody>
      </p:sp>
      <p:sp>
        <p:nvSpPr>
          <p:cNvPr id="5" name="Content Placeholder 2">
            <a:extLst>
              <a:ext uri="{FF2B5EF4-FFF2-40B4-BE49-F238E27FC236}">
                <a16:creationId xmlns:a16="http://schemas.microsoft.com/office/drawing/2014/main" id="{1CF0DE42-CB05-0257-4D3F-D00EEB36DE80}"/>
              </a:ext>
            </a:extLst>
          </p:cNvPr>
          <p:cNvSpPr txBox="1">
            <a:spLocks/>
          </p:cNvSpPr>
          <p:nvPr/>
        </p:nvSpPr>
        <p:spPr>
          <a:xfrm>
            <a:off x="4632093" y="5270224"/>
            <a:ext cx="6899728" cy="68405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800" dirty="0">
                <a:ln w="0"/>
                <a:effectLst>
                  <a:outerShdw blurRad="38100" dist="19050" dir="2700000" algn="tl" rotWithShape="0">
                    <a:schemeClr val="dk1">
                      <a:alpha val="40000"/>
                    </a:schemeClr>
                  </a:outerShdw>
                </a:effectLst>
              </a:rPr>
              <a:t>5. Recommendations and Next Steps</a:t>
            </a:r>
          </a:p>
        </p:txBody>
      </p:sp>
      <p:sp>
        <p:nvSpPr>
          <p:cNvPr id="8" name="Content Placeholder 2">
            <a:extLst>
              <a:ext uri="{FF2B5EF4-FFF2-40B4-BE49-F238E27FC236}">
                <a16:creationId xmlns:a16="http://schemas.microsoft.com/office/drawing/2014/main" id="{D2DA56E5-5D30-A459-99EC-C2681D76159F}"/>
              </a:ext>
            </a:extLst>
          </p:cNvPr>
          <p:cNvSpPr txBox="1">
            <a:spLocks/>
          </p:cNvSpPr>
          <p:nvPr/>
        </p:nvSpPr>
        <p:spPr>
          <a:xfrm>
            <a:off x="3293133" y="3509737"/>
            <a:ext cx="4023906" cy="684056"/>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800" dirty="0">
                <a:ln w="0"/>
                <a:effectLst>
                  <a:outerShdw blurRad="38100" dist="19050" dir="2700000" algn="tl" rotWithShape="0">
                    <a:schemeClr val="dk1">
                      <a:alpha val="40000"/>
                    </a:schemeClr>
                  </a:outerShdw>
                </a:effectLst>
              </a:rPr>
              <a:t>3. Predictive Models</a:t>
            </a:r>
          </a:p>
        </p:txBody>
      </p:sp>
      <p:sp>
        <p:nvSpPr>
          <p:cNvPr id="6" name="Content Placeholder 2">
            <a:extLst>
              <a:ext uri="{FF2B5EF4-FFF2-40B4-BE49-F238E27FC236}">
                <a16:creationId xmlns:a16="http://schemas.microsoft.com/office/drawing/2014/main" id="{2988848C-6CF8-A41F-A8F7-A0FE510193AB}"/>
              </a:ext>
            </a:extLst>
          </p:cNvPr>
          <p:cNvSpPr txBox="1">
            <a:spLocks/>
          </p:cNvSpPr>
          <p:nvPr/>
        </p:nvSpPr>
        <p:spPr>
          <a:xfrm>
            <a:off x="3866747" y="4389981"/>
            <a:ext cx="5767993" cy="684055"/>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US" sz="2800" dirty="0">
                <a:ln w="0"/>
                <a:effectLst>
                  <a:outerShdw blurRad="38100" dist="19050" dir="2700000" algn="tl" rotWithShape="0">
                    <a:schemeClr val="dk1">
                      <a:alpha val="40000"/>
                    </a:schemeClr>
                  </a:outerShdw>
                </a:effectLst>
              </a:rPr>
              <a:t>4. Model Selection and Insights</a:t>
            </a:r>
          </a:p>
        </p:txBody>
      </p:sp>
      <p:pic>
        <p:nvPicPr>
          <p:cNvPr id="10" name="Graphic 9" descr="Handshake with solid fill">
            <a:extLst>
              <a:ext uri="{FF2B5EF4-FFF2-40B4-BE49-F238E27FC236}">
                <a16:creationId xmlns:a16="http://schemas.microsoft.com/office/drawing/2014/main" id="{B26772E2-85D5-BCFC-3EDD-530549C07F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32865" y="5212637"/>
            <a:ext cx="799228" cy="799228"/>
          </a:xfrm>
          <a:prstGeom prst="rect">
            <a:avLst/>
          </a:prstGeom>
        </p:spPr>
      </p:pic>
      <p:pic>
        <p:nvPicPr>
          <p:cNvPr id="12" name="Graphic 11" descr="Statistics with solid fill">
            <a:extLst>
              <a:ext uri="{FF2B5EF4-FFF2-40B4-BE49-F238E27FC236}">
                <a16:creationId xmlns:a16="http://schemas.microsoft.com/office/drawing/2014/main" id="{F4CF1E4F-9D47-EA56-4739-2B7AD5953D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12024" y="2571907"/>
            <a:ext cx="799228" cy="799228"/>
          </a:xfrm>
          <a:prstGeom prst="rect">
            <a:avLst/>
          </a:prstGeom>
        </p:spPr>
      </p:pic>
      <p:pic>
        <p:nvPicPr>
          <p:cNvPr id="14" name="Graphic 13" descr="Bar chart with solid fill">
            <a:extLst>
              <a:ext uri="{FF2B5EF4-FFF2-40B4-BE49-F238E27FC236}">
                <a16:creationId xmlns:a16="http://schemas.microsoft.com/office/drawing/2014/main" id="{168EA3CE-F1EA-8FB5-D736-ECB9C375839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493905" y="3452151"/>
            <a:ext cx="799228" cy="799228"/>
          </a:xfrm>
          <a:prstGeom prst="rect">
            <a:avLst/>
          </a:prstGeom>
        </p:spPr>
      </p:pic>
      <p:pic>
        <p:nvPicPr>
          <p:cNvPr id="16" name="Graphic 15" descr="Document with solid fill">
            <a:extLst>
              <a:ext uri="{FF2B5EF4-FFF2-40B4-BE49-F238E27FC236}">
                <a16:creationId xmlns:a16="http://schemas.microsoft.com/office/drawing/2014/main" id="{D7AE382F-FB1A-E6C9-127F-557A8013701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7519" y="4332395"/>
            <a:ext cx="799228" cy="799228"/>
          </a:xfrm>
          <a:prstGeom prst="rect">
            <a:avLst/>
          </a:prstGeom>
        </p:spPr>
      </p:pic>
      <p:pic>
        <p:nvPicPr>
          <p:cNvPr id="18" name="Graphic 17" descr="Briefcase with solid fill">
            <a:extLst>
              <a:ext uri="{FF2B5EF4-FFF2-40B4-BE49-F238E27FC236}">
                <a16:creationId xmlns:a16="http://schemas.microsoft.com/office/drawing/2014/main" id="{128FAECD-C6AD-65AF-7887-B930D45C711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61680" y="1691663"/>
            <a:ext cx="799228" cy="799228"/>
          </a:xfrm>
          <a:prstGeom prst="rect">
            <a:avLst/>
          </a:prstGeom>
        </p:spPr>
      </p:pic>
    </p:spTree>
    <p:extLst>
      <p:ext uri="{BB962C8B-B14F-4D97-AF65-F5344CB8AC3E}">
        <p14:creationId xmlns:p14="http://schemas.microsoft.com/office/powerpoint/2010/main" val="213049999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EDEC-46C1-C017-F0B7-5056934DC6B0}"/>
              </a:ext>
            </a:extLst>
          </p:cNvPr>
          <p:cNvSpPr>
            <a:spLocks noGrp="1"/>
          </p:cNvSpPr>
          <p:nvPr>
            <p:ph type="title"/>
          </p:nvPr>
        </p:nvSpPr>
        <p:spPr/>
        <p:txBody>
          <a:bodyPr/>
          <a:lstStyle/>
          <a:p>
            <a:r>
              <a:rPr lang="en-US"/>
              <a:t>Business Opportunity</a:t>
            </a:r>
            <a:endParaRPr lang="en-US" dirty="0"/>
          </a:p>
        </p:txBody>
      </p:sp>
      <p:sp>
        <p:nvSpPr>
          <p:cNvPr id="3" name="Content Placeholder 2">
            <a:extLst>
              <a:ext uri="{FF2B5EF4-FFF2-40B4-BE49-F238E27FC236}">
                <a16:creationId xmlns:a16="http://schemas.microsoft.com/office/drawing/2014/main" id="{FABA5FF3-2862-EBDB-02B9-FAC624953C18}"/>
              </a:ext>
            </a:extLst>
          </p:cNvPr>
          <p:cNvSpPr>
            <a:spLocks noGrp="1"/>
          </p:cNvSpPr>
          <p:nvPr>
            <p:ph idx="1"/>
          </p:nvPr>
        </p:nvSpPr>
        <p:spPr>
          <a:xfrm>
            <a:off x="1130270" y="2073105"/>
            <a:ext cx="7148191" cy="3936805"/>
          </a:xfrm>
        </p:spPr>
        <p:txBody>
          <a:bodyPr>
            <a:normAutofit lnSpcReduction="10000"/>
          </a:bodyPr>
          <a:lstStyle/>
          <a:p>
            <a:pPr algn="just"/>
            <a:r>
              <a:rPr lang="en-US" dirty="0"/>
              <a:t>The traditional loan approval processes in banking are riddled with inefficiencies, largely due to their reliance on manual document verification and subjective judgment.</a:t>
            </a:r>
          </a:p>
          <a:p>
            <a:pPr algn="just"/>
            <a:endParaRPr lang="en-US" dirty="0"/>
          </a:p>
          <a:p>
            <a:pPr algn="just"/>
            <a:r>
              <a:rPr lang="en-US" dirty="0"/>
              <a:t>A major challenge faced by banks is the prolonged turnaround time for loan approvals.</a:t>
            </a:r>
          </a:p>
          <a:p>
            <a:pPr algn="just"/>
            <a:endParaRPr lang="en-US" dirty="0"/>
          </a:p>
          <a:p>
            <a:pPr algn="just"/>
            <a:r>
              <a:rPr lang="en-US" dirty="0"/>
              <a:t>The operational costs associated with traditional loan processing are substantial.</a:t>
            </a:r>
          </a:p>
        </p:txBody>
      </p:sp>
      <p:pic>
        <p:nvPicPr>
          <p:cNvPr id="7" name="Picture 6" descr="A close-up of a person's hand with a watch on his wrist&#10;&#10;Description automatically generated">
            <a:extLst>
              <a:ext uri="{FF2B5EF4-FFF2-40B4-BE49-F238E27FC236}">
                <a16:creationId xmlns:a16="http://schemas.microsoft.com/office/drawing/2014/main" id="{C47DE11A-69A0-E67A-B1FE-516FFB00BCD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812442" y="2397682"/>
            <a:ext cx="3005906" cy="3315572"/>
          </a:xfrm>
          <a:prstGeom prst="rect">
            <a:avLst/>
          </a:prstGeom>
        </p:spPr>
      </p:pic>
    </p:spTree>
    <p:extLst>
      <p:ext uri="{BB962C8B-B14F-4D97-AF65-F5344CB8AC3E}">
        <p14:creationId xmlns:p14="http://schemas.microsoft.com/office/powerpoint/2010/main" val="64398029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EDEC-46C1-C017-F0B7-5056934DC6B0}"/>
              </a:ext>
            </a:extLst>
          </p:cNvPr>
          <p:cNvSpPr>
            <a:spLocks noGrp="1"/>
          </p:cNvSpPr>
          <p:nvPr>
            <p:ph type="title"/>
          </p:nvPr>
        </p:nvSpPr>
        <p:spPr/>
        <p:txBody>
          <a:bodyPr/>
          <a:lstStyle/>
          <a:p>
            <a:r>
              <a:rPr lang="en-US" dirty="0"/>
              <a:t>Business Opportunity</a:t>
            </a:r>
          </a:p>
        </p:txBody>
      </p:sp>
      <p:sp>
        <p:nvSpPr>
          <p:cNvPr id="3" name="Content Placeholder 2">
            <a:extLst>
              <a:ext uri="{FF2B5EF4-FFF2-40B4-BE49-F238E27FC236}">
                <a16:creationId xmlns:a16="http://schemas.microsoft.com/office/drawing/2014/main" id="{FABA5FF3-2862-EBDB-02B9-FAC624953C18}"/>
              </a:ext>
            </a:extLst>
          </p:cNvPr>
          <p:cNvSpPr>
            <a:spLocks noGrp="1"/>
          </p:cNvSpPr>
          <p:nvPr>
            <p:ph idx="1"/>
          </p:nvPr>
        </p:nvSpPr>
        <p:spPr>
          <a:xfrm>
            <a:off x="1127549" y="2423052"/>
            <a:ext cx="7148191" cy="3161069"/>
          </a:xfrm>
        </p:spPr>
        <p:txBody>
          <a:bodyPr>
            <a:normAutofit/>
          </a:bodyPr>
          <a:lstStyle/>
          <a:p>
            <a:pPr algn="just"/>
            <a:r>
              <a:rPr lang="en-US" dirty="0"/>
              <a:t>This situation presents a significant business opportunity to innovate by adopting advanced, data-driven approaches to loan approval.</a:t>
            </a:r>
          </a:p>
          <a:p>
            <a:pPr marL="0" indent="0" algn="just">
              <a:buNone/>
            </a:pPr>
            <a:endParaRPr lang="en-US" dirty="0"/>
          </a:p>
          <a:p>
            <a:pPr algn="just"/>
            <a:r>
              <a:rPr lang="en-US" dirty="0"/>
              <a:t>By automating key stages of the process, banks can reduce operational costs, improve efficiency, and provide quicker, more accurate loan approvals.</a:t>
            </a:r>
          </a:p>
        </p:txBody>
      </p:sp>
      <p:pic>
        <p:nvPicPr>
          <p:cNvPr id="5" name="Picture 4" descr="A hand holding a sign with icons&#10;&#10;Description automatically generated">
            <a:extLst>
              <a:ext uri="{FF2B5EF4-FFF2-40B4-BE49-F238E27FC236}">
                <a16:creationId xmlns:a16="http://schemas.microsoft.com/office/drawing/2014/main" id="{101800CB-B9CD-E7AA-DA40-F47410E54B7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743412" y="2423051"/>
            <a:ext cx="3043178" cy="3161070"/>
          </a:xfrm>
          <a:prstGeom prst="rect">
            <a:avLst/>
          </a:prstGeom>
        </p:spPr>
      </p:pic>
    </p:spTree>
    <p:extLst>
      <p:ext uri="{BB962C8B-B14F-4D97-AF65-F5344CB8AC3E}">
        <p14:creationId xmlns:p14="http://schemas.microsoft.com/office/powerpoint/2010/main" val="134897959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69906-C463-1334-02E6-5079354C0F95}"/>
              </a:ext>
            </a:extLst>
          </p:cNvPr>
          <p:cNvSpPr>
            <a:spLocks noGrp="1"/>
          </p:cNvSpPr>
          <p:nvPr>
            <p:ph type="title"/>
          </p:nvPr>
        </p:nvSpPr>
        <p:spPr/>
        <p:txBody>
          <a:bodyPr/>
          <a:lstStyle/>
          <a:p>
            <a:r>
              <a:rPr lang="en-US" dirty="0"/>
              <a:t>Data Exploration and Insights</a:t>
            </a:r>
          </a:p>
        </p:txBody>
      </p:sp>
      <p:sp>
        <p:nvSpPr>
          <p:cNvPr id="3" name="Content Placeholder 2">
            <a:extLst>
              <a:ext uri="{FF2B5EF4-FFF2-40B4-BE49-F238E27FC236}">
                <a16:creationId xmlns:a16="http://schemas.microsoft.com/office/drawing/2014/main" id="{FB5B51BA-755B-883F-AA42-29852E1C692F}"/>
              </a:ext>
            </a:extLst>
          </p:cNvPr>
          <p:cNvSpPr>
            <a:spLocks noGrp="1"/>
          </p:cNvSpPr>
          <p:nvPr>
            <p:ph idx="1"/>
          </p:nvPr>
        </p:nvSpPr>
        <p:spPr>
          <a:xfrm>
            <a:off x="1130271" y="2171768"/>
            <a:ext cx="6994627" cy="3732907"/>
          </a:xfrm>
        </p:spPr>
        <p:txBody>
          <a:bodyPr/>
          <a:lstStyle/>
          <a:p>
            <a:pPr algn="just"/>
            <a:r>
              <a:rPr lang="en-US" dirty="0"/>
              <a:t>Data consists of 381 observations and 13 variables.</a:t>
            </a:r>
          </a:p>
          <a:p>
            <a:pPr algn="just"/>
            <a:endParaRPr lang="en-US" dirty="0"/>
          </a:p>
          <a:p>
            <a:pPr algn="just"/>
            <a:r>
              <a:rPr lang="en-US" dirty="0"/>
              <a:t>Variables consist of applicant's personal information, financial information and loan requested information. </a:t>
            </a:r>
          </a:p>
          <a:p>
            <a:pPr algn="just"/>
            <a:endParaRPr lang="en-US" dirty="0"/>
          </a:p>
          <a:p>
            <a:pPr algn="just"/>
            <a:r>
              <a:rPr lang="en-US" dirty="0"/>
              <a:t>Data is distributed in an 80:20 relationship, 80% test data and 20% validation data. </a:t>
            </a:r>
          </a:p>
        </p:txBody>
      </p:sp>
      <p:pic>
        <p:nvPicPr>
          <p:cNvPr id="5" name="Picture 4" descr="A magnifying glass over a graph&#10;&#10;Description automatically generated">
            <a:extLst>
              <a:ext uri="{FF2B5EF4-FFF2-40B4-BE49-F238E27FC236}">
                <a16:creationId xmlns:a16="http://schemas.microsoft.com/office/drawing/2014/main" id="{AD45F409-75F8-EF1C-AD7F-3C55B2BC372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522765" y="2276469"/>
            <a:ext cx="3284712" cy="2944685"/>
          </a:xfrm>
          <a:prstGeom prst="rect">
            <a:avLst/>
          </a:prstGeom>
        </p:spPr>
      </p:pic>
    </p:spTree>
    <p:extLst>
      <p:ext uri="{BB962C8B-B14F-4D97-AF65-F5344CB8AC3E}">
        <p14:creationId xmlns:p14="http://schemas.microsoft.com/office/powerpoint/2010/main" val="85462354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FC60E-5F38-CB87-EB59-5F8F2AF78F4E}"/>
              </a:ext>
            </a:extLst>
          </p:cNvPr>
          <p:cNvSpPr>
            <a:spLocks noGrp="1"/>
          </p:cNvSpPr>
          <p:nvPr>
            <p:ph type="title"/>
          </p:nvPr>
        </p:nvSpPr>
        <p:spPr/>
        <p:txBody>
          <a:bodyPr/>
          <a:lstStyle/>
          <a:p>
            <a:r>
              <a:rPr lang="en-US" dirty="0"/>
              <a:t>Data Exploration and Insights</a:t>
            </a:r>
          </a:p>
        </p:txBody>
      </p:sp>
      <p:sp>
        <p:nvSpPr>
          <p:cNvPr id="3" name="Content Placeholder 2">
            <a:extLst>
              <a:ext uri="{FF2B5EF4-FFF2-40B4-BE49-F238E27FC236}">
                <a16:creationId xmlns:a16="http://schemas.microsoft.com/office/drawing/2014/main" id="{4FBD3659-B0FA-ADA4-9393-B201F5BA29CB}"/>
              </a:ext>
            </a:extLst>
          </p:cNvPr>
          <p:cNvSpPr>
            <a:spLocks noGrp="1"/>
          </p:cNvSpPr>
          <p:nvPr>
            <p:ph idx="1"/>
          </p:nvPr>
        </p:nvSpPr>
        <p:spPr>
          <a:xfrm>
            <a:off x="1130271" y="2171769"/>
            <a:ext cx="6736362" cy="3294576"/>
          </a:xfrm>
        </p:spPr>
        <p:txBody>
          <a:bodyPr/>
          <a:lstStyle/>
          <a:p>
            <a:pPr algn="just"/>
            <a:r>
              <a:rPr lang="en-US" b="1" dirty="0"/>
              <a:t>Binary target variable</a:t>
            </a:r>
            <a:r>
              <a:rPr lang="en-US" dirty="0"/>
              <a:t>: Loan Status (Y or N)</a:t>
            </a:r>
          </a:p>
          <a:p>
            <a:pPr algn="just"/>
            <a:endParaRPr lang="en-US" dirty="0"/>
          </a:p>
          <a:p>
            <a:pPr algn="just"/>
            <a:r>
              <a:rPr lang="en-US" b="1" dirty="0"/>
              <a:t>Data cleaning</a:t>
            </a:r>
            <a:r>
              <a:rPr lang="en-US" dirty="0"/>
              <a:t>: Replacing missing values, management of outliers and minimizing skewness for variables. </a:t>
            </a:r>
          </a:p>
          <a:p>
            <a:pPr algn="just"/>
            <a:endParaRPr lang="en-US" dirty="0"/>
          </a:p>
          <a:p>
            <a:r>
              <a:rPr lang="en-US" b="1" dirty="0"/>
              <a:t>Removed Data from exclusion</a:t>
            </a:r>
            <a:r>
              <a:rPr lang="en-US" dirty="0"/>
              <a:t>: Loan_ID (ID)</a:t>
            </a:r>
          </a:p>
        </p:txBody>
      </p:sp>
      <p:pic>
        <p:nvPicPr>
          <p:cNvPr id="5" name="Picture 4">
            <a:extLst>
              <a:ext uri="{FF2B5EF4-FFF2-40B4-BE49-F238E27FC236}">
                <a16:creationId xmlns:a16="http://schemas.microsoft.com/office/drawing/2014/main" id="{04C12A0B-C747-A849-1B5D-C0953F565829}"/>
              </a:ext>
            </a:extLst>
          </p:cNvPr>
          <p:cNvPicPr>
            <a:picLocks noChangeAspect="1"/>
          </p:cNvPicPr>
          <p:nvPr/>
        </p:nvPicPr>
        <p:blipFill>
          <a:blip r:embed="rId3"/>
          <a:stretch>
            <a:fillRect/>
          </a:stretch>
        </p:blipFill>
        <p:spPr>
          <a:xfrm>
            <a:off x="8117664" y="1835344"/>
            <a:ext cx="3728662" cy="3832540"/>
          </a:xfrm>
          <a:prstGeom prst="rect">
            <a:avLst/>
          </a:prstGeom>
        </p:spPr>
      </p:pic>
    </p:spTree>
    <p:extLst>
      <p:ext uri="{BB962C8B-B14F-4D97-AF65-F5344CB8AC3E}">
        <p14:creationId xmlns:p14="http://schemas.microsoft.com/office/powerpoint/2010/main" val="283925409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D2C8-8799-1660-0633-53749C8706BA}"/>
              </a:ext>
            </a:extLst>
          </p:cNvPr>
          <p:cNvSpPr>
            <a:spLocks noGrp="1"/>
          </p:cNvSpPr>
          <p:nvPr>
            <p:ph type="title"/>
          </p:nvPr>
        </p:nvSpPr>
        <p:spPr/>
        <p:txBody>
          <a:bodyPr/>
          <a:lstStyle/>
          <a:p>
            <a:r>
              <a:rPr lang="en-US" dirty="0"/>
              <a:t>Predictive Models</a:t>
            </a:r>
          </a:p>
        </p:txBody>
      </p:sp>
      <p:graphicFrame>
        <p:nvGraphicFramePr>
          <p:cNvPr id="4" name="Diagram 3">
            <a:extLst>
              <a:ext uri="{FF2B5EF4-FFF2-40B4-BE49-F238E27FC236}">
                <a16:creationId xmlns:a16="http://schemas.microsoft.com/office/drawing/2014/main" id="{3106955C-05C8-64D2-A50B-D6B57B081C05}"/>
              </a:ext>
            </a:extLst>
          </p:cNvPr>
          <p:cNvGraphicFramePr/>
          <p:nvPr>
            <p:extLst>
              <p:ext uri="{D42A27DB-BD31-4B8C-83A1-F6EECF244321}">
                <p14:modId xmlns:p14="http://schemas.microsoft.com/office/powerpoint/2010/main" val="1196042498"/>
              </p:ext>
            </p:extLst>
          </p:nvPr>
        </p:nvGraphicFramePr>
        <p:xfrm>
          <a:off x="1130269" y="1663147"/>
          <a:ext cx="9603275" cy="42415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5069905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7622-6FD2-D0D2-4516-DF7FB84B2D37}"/>
              </a:ext>
            </a:extLst>
          </p:cNvPr>
          <p:cNvSpPr>
            <a:spLocks noGrp="1"/>
          </p:cNvSpPr>
          <p:nvPr>
            <p:ph type="title"/>
          </p:nvPr>
        </p:nvSpPr>
        <p:spPr/>
        <p:txBody>
          <a:bodyPr/>
          <a:lstStyle/>
          <a:p>
            <a:r>
              <a:rPr lang="en-US" dirty="0"/>
              <a:t>Model Selection and Insights</a:t>
            </a:r>
          </a:p>
        </p:txBody>
      </p:sp>
      <p:graphicFrame>
        <p:nvGraphicFramePr>
          <p:cNvPr id="10" name="Content Placeholder 9">
            <a:extLst>
              <a:ext uri="{FF2B5EF4-FFF2-40B4-BE49-F238E27FC236}">
                <a16:creationId xmlns:a16="http://schemas.microsoft.com/office/drawing/2014/main" id="{6F35424F-45A5-8820-09DC-52D8BC4C68DE}"/>
              </a:ext>
            </a:extLst>
          </p:cNvPr>
          <p:cNvGraphicFramePr>
            <a:graphicFrameLocks noGrp="1"/>
          </p:cNvGraphicFramePr>
          <p:nvPr>
            <p:ph idx="1"/>
            <p:extLst>
              <p:ext uri="{D42A27DB-BD31-4B8C-83A1-F6EECF244321}">
                <p14:modId xmlns:p14="http://schemas.microsoft.com/office/powerpoint/2010/main" val="76818191"/>
              </p:ext>
            </p:extLst>
          </p:nvPr>
        </p:nvGraphicFramePr>
        <p:xfrm>
          <a:off x="1130270" y="1689197"/>
          <a:ext cx="9603275" cy="4247523"/>
        </p:xfrm>
        <a:graphic>
          <a:graphicData uri="http://schemas.openxmlformats.org/drawingml/2006/table">
            <a:tbl>
              <a:tblPr firstRow="1" bandRow="1">
                <a:tableStyleId>{5C22544A-7EE6-4342-B048-85BDC9FD1C3A}</a:tableStyleId>
              </a:tblPr>
              <a:tblGrid>
                <a:gridCol w="4335190">
                  <a:extLst>
                    <a:ext uri="{9D8B030D-6E8A-4147-A177-3AD203B41FA5}">
                      <a16:colId xmlns:a16="http://schemas.microsoft.com/office/drawing/2014/main" val="1859217223"/>
                    </a:ext>
                  </a:extLst>
                </a:gridCol>
                <a:gridCol w="2519835">
                  <a:extLst>
                    <a:ext uri="{9D8B030D-6E8A-4147-A177-3AD203B41FA5}">
                      <a16:colId xmlns:a16="http://schemas.microsoft.com/office/drawing/2014/main" val="1271461737"/>
                    </a:ext>
                  </a:extLst>
                </a:gridCol>
                <a:gridCol w="2748250">
                  <a:extLst>
                    <a:ext uri="{9D8B030D-6E8A-4147-A177-3AD203B41FA5}">
                      <a16:colId xmlns:a16="http://schemas.microsoft.com/office/drawing/2014/main" val="1495269801"/>
                    </a:ext>
                  </a:extLst>
                </a:gridCol>
              </a:tblGrid>
              <a:tr h="353535">
                <a:tc>
                  <a:txBody>
                    <a:bodyPr/>
                    <a:lstStyle/>
                    <a:p>
                      <a:pPr algn="ctr"/>
                      <a:r>
                        <a:rPr lang="en-US" dirty="0"/>
                        <a:t>Model</a:t>
                      </a:r>
                    </a:p>
                  </a:txBody>
                  <a:tcPr/>
                </a:tc>
                <a:tc>
                  <a:txBody>
                    <a:bodyPr/>
                    <a:lstStyle/>
                    <a:p>
                      <a:pPr algn="ctr"/>
                      <a:r>
                        <a:rPr lang="en-US" dirty="0"/>
                        <a:t>ROC-AUC Score</a:t>
                      </a:r>
                    </a:p>
                  </a:txBody>
                  <a:tcPr/>
                </a:tc>
                <a:tc>
                  <a:txBody>
                    <a:bodyPr/>
                    <a:lstStyle/>
                    <a:p>
                      <a:pPr algn="ctr"/>
                      <a:r>
                        <a:rPr lang="en-US" dirty="0"/>
                        <a:t>Accuracy</a:t>
                      </a:r>
                    </a:p>
                  </a:txBody>
                  <a:tcPr/>
                </a:tc>
                <a:extLst>
                  <a:ext uri="{0D108BD9-81ED-4DB2-BD59-A6C34878D82A}">
                    <a16:rowId xmlns:a16="http://schemas.microsoft.com/office/drawing/2014/main" val="2740786421"/>
                  </a:ext>
                </a:extLst>
              </a:tr>
              <a:tr h="589923">
                <a:tc>
                  <a:txBody>
                    <a:bodyPr/>
                    <a:lstStyle/>
                    <a:p>
                      <a:pPr algn="ctr"/>
                      <a:r>
                        <a:rPr lang="en-US" dirty="0"/>
                        <a:t>Random Forest with Best Features</a:t>
                      </a:r>
                    </a:p>
                  </a:txBody>
                  <a:tcPr>
                    <a:solidFill>
                      <a:schemeClr val="accent1">
                        <a:lumMod val="40000"/>
                        <a:lumOff val="60000"/>
                      </a:schemeClr>
                    </a:solidFill>
                  </a:tcPr>
                </a:tc>
                <a:tc>
                  <a:txBody>
                    <a:bodyPr/>
                    <a:lstStyle/>
                    <a:p>
                      <a:pPr algn="ctr"/>
                      <a:r>
                        <a:rPr lang="en-US" dirty="0"/>
                        <a:t>0.82</a:t>
                      </a:r>
                    </a:p>
                  </a:txBody>
                  <a:tcPr>
                    <a:solidFill>
                      <a:schemeClr val="accent1">
                        <a:lumMod val="40000"/>
                        <a:lumOff val="60000"/>
                      </a:schemeClr>
                    </a:solidFill>
                  </a:tcPr>
                </a:tc>
                <a:tc>
                  <a:txBody>
                    <a:bodyPr/>
                    <a:lstStyle/>
                    <a:p>
                      <a:pPr algn="ctr"/>
                      <a:r>
                        <a:rPr lang="en-US" dirty="0"/>
                        <a:t>0.77</a:t>
                      </a:r>
                    </a:p>
                  </a:txBody>
                  <a:tcPr>
                    <a:solidFill>
                      <a:schemeClr val="accent1">
                        <a:lumMod val="40000"/>
                        <a:lumOff val="60000"/>
                      </a:schemeClr>
                    </a:solidFill>
                  </a:tcPr>
                </a:tc>
                <a:extLst>
                  <a:ext uri="{0D108BD9-81ED-4DB2-BD59-A6C34878D82A}">
                    <a16:rowId xmlns:a16="http://schemas.microsoft.com/office/drawing/2014/main" val="1330865806"/>
                  </a:ext>
                </a:extLst>
              </a:tr>
              <a:tr h="353535">
                <a:tc>
                  <a:txBody>
                    <a:bodyPr/>
                    <a:lstStyle/>
                    <a:p>
                      <a:pPr algn="ctr"/>
                      <a:r>
                        <a:rPr lang="en-US" dirty="0"/>
                        <a:t>Random Forest</a:t>
                      </a:r>
                    </a:p>
                  </a:txBody>
                  <a:tcPr/>
                </a:tc>
                <a:tc>
                  <a:txBody>
                    <a:bodyPr/>
                    <a:lstStyle/>
                    <a:p>
                      <a:pPr algn="ctr"/>
                      <a:r>
                        <a:rPr lang="en-US" dirty="0"/>
                        <a:t>0.82</a:t>
                      </a:r>
                    </a:p>
                  </a:txBody>
                  <a:tcPr/>
                </a:tc>
                <a:tc>
                  <a:txBody>
                    <a:bodyPr/>
                    <a:lstStyle/>
                    <a:p>
                      <a:pPr algn="ctr"/>
                      <a:r>
                        <a:rPr lang="en-US" dirty="0"/>
                        <a:t>0.75</a:t>
                      </a:r>
                    </a:p>
                  </a:txBody>
                  <a:tcPr/>
                </a:tc>
                <a:extLst>
                  <a:ext uri="{0D108BD9-81ED-4DB2-BD59-A6C34878D82A}">
                    <a16:rowId xmlns:a16="http://schemas.microsoft.com/office/drawing/2014/main" val="1717710248"/>
                  </a:ext>
                </a:extLst>
              </a:tr>
              <a:tr h="353535">
                <a:tc>
                  <a:txBody>
                    <a:bodyPr/>
                    <a:lstStyle/>
                    <a:p>
                      <a:pPr algn="ctr"/>
                      <a:r>
                        <a:rPr lang="en-US" dirty="0"/>
                        <a:t>Full Logistic Regression</a:t>
                      </a:r>
                    </a:p>
                  </a:txBody>
                  <a:tcPr/>
                </a:tc>
                <a:tc>
                  <a:txBody>
                    <a:bodyPr/>
                    <a:lstStyle/>
                    <a:p>
                      <a:pPr algn="ctr"/>
                      <a:r>
                        <a:rPr lang="en-US" dirty="0"/>
                        <a:t>0.81</a:t>
                      </a:r>
                    </a:p>
                  </a:txBody>
                  <a:tcPr/>
                </a:tc>
                <a:tc>
                  <a:txBody>
                    <a:bodyPr/>
                    <a:lstStyle/>
                    <a:p>
                      <a:pPr algn="ctr"/>
                      <a:r>
                        <a:rPr lang="en-US" dirty="0"/>
                        <a:t>0.75</a:t>
                      </a:r>
                    </a:p>
                  </a:txBody>
                  <a:tcPr/>
                </a:tc>
                <a:extLst>
                  <a:ext uri="{0D108BD9-81ED-4DB2-BD59-A6C34878D82A}">
                    <a16:rowId xmlns:a16="http://schemas.microsoft.com/office/drawing/2014/main" val="2653200120"/>
                  </a:ext>
                </a:extLst>
              </a:tr>
              <a:tr h="353535">
                <a:tc>
                  <a:txBody>
                    <a:bodyPr/>
                    <a:lstStyle/>
                    <a:p>
                      <a:pPr algn="ctr"/>
                      <a:r>
                        <a:rPr lang="en-US" dirty="0"/>
                        <a:t>Forward Logistic Regression</a:t>
                      </a:r>
                    </a:p>
                  </a:txBody>
                  <a:tcPr/>
                </a:tc>
                <a:tc>
                  <a:txBody>
                    <a:bodyPr/>
                    <a:lstStyle/>
                    <a:p>
                      <a:pPr algn="ctr"/>
                      <a:r>
                        <a:rPr lang="en-US" dirty="0"/>
                        <a:t>0.80</a:t>
                      </a:r>
                    </a:p>
                  </a:txBody>
                  <a:tcPr/>
                </a:tc>
                <a:tc>
                  <a:txBody>
                    <a:bodyPr/>
                    <a:lstStyle/>
                    <a:p>
                      <a:pPr algn="ctr"/>
                      <a:r>
                        <a:rPr lang="en-US" dirty="0"/>
                        <a:t>0.77</a:t>
                      </a:r>
                    </a:p>
                  </a:txBody>
                  <a:tcPr/>
                </a:tc>
                <a:extLst>
                  <a:ext uri="{0D108BD9-81ED-4DB2-BD59-A6C34878D82A}">
                    <a16:rowId xmlns:a16="http://schemas.microsoft.com/office/drawing/2014/main" val="2918960876"/>
                  </a:ext>
                </a:extLst>
              </a:tr>
              <a:tr h="353535">
                <a:tc>
                  <a:txBody>
                    <a:bodyPr/>
                    <a:lstStyle/>
                    <a:p>
                      <a:pPr algn="ctr"/>
                      <a:r>
                        <a:rPr lang="en-US" dirty="0"/>
                        <a:t>Gradient Boost</a:t>
                      </a:r>
                    </a:p>
                  </a:txBody>
                  <a:tcPr/>
                </a:tc>
                <a:tc>
                  <a:txBody>
                    <a:bodyPr/>
                    <a:lstStyle/>
                    <a:p>
                      <a:pPr algn="ctr"/>
                      <a:r>
                        <a:rPr lang="en-US" dirty="0"/>
                        <a:t>0.78</a:t>
                      </a:r>
                    </a:p>
                  </a:txBody>
                  <a:tcPr/>
                </a:tc>
                <a:tc>
                  <a:txBody>
                    <a:bodyPr/>
                    <a:lstStyle/>
                    <a:p>
                      <a:pPr algn="ctr"/>
                      <a:r>
                        <a:rPr lang="en-US" dirty="0"/>
                        <a:t>0.73</a:t>
                      </a:r>
                    </a:p>
                  </a:txBody>
                  <a:tcPr/>
                </a:tc>
                <a:extLst>
                  <a:ext uri="{0D108BD9-81ED-4DB2-BD59-A6C34878D82A}">
                    <a16:rowId xmlns:a16="http://schemas.microsoft.com/office/drawing/2014/main" val="785598336"/>
                  </a:ext>
                </a:extLst>
              </a:tr>
              <a:tr h="353535">
                <a:tc>
                  <a:txBody>
                    <a:bodyPr/>
                    <a:lstStyle/>
                    <a:p>
                      <a:pPr algn="ctr"/>
                      <a:r>
                        <a:rPr lang="en-US" dirty="0"/>
                        <a:t>Stepwise Logistic Regression</a:t>
                      </a:r>
                    </a:p>
                  </a:txBody>
                  <a:tcPr/>
                </a:tc>
                <a:tc>
                  <a:txBody>
                    <a:bodyPr/>
                    <a:lstStyle/>
                    <a:p>
                      <a:pPr algn="ctr"/>
                      <a:r>
                        <a:rPr lang="en-US" dirty="0"/>
                        <a:t>0.71</a:t>
                      </a:r>
                    </a:p>
                  </a:txBody>
                  <a:tcPr/>
                </a:tc>
                <a:tc>
                  <a:txBody>
                    <a:bodyPr/>
                    <a:lstStyle/>
                    <a:p>
                      <a:pPr algn="ctr"/>
                      <a:r>
                        <a:rPr lang="en-US" dirty="0"/>
                        <a:t>0.74</a:t>
                      </a:r>
                    </a:p>
                  </a:txBody>
                  <a:tcPr/>
                </a:tc>
                <a:extLst>
                  <a:ext uri="{0D108BD9-81ED-4DB2-BD59-A6C34878D82A}">
                    <a16:rowId xmlns:a16="http://schemas.microsoft.com/office/drawing/2014/main" val="1472797271"/>
                  </a:ext>
                </a:extLst>
              </a:tr>
              <a:tr h="353535">
                <a:tc>
                  <a:txBody>
                    <a:bodyPr/>
                    <a:lstStyle/>
                    <a:p>
                      <a:pPr algn="ctr"/>
                      <a:r>
                        <a:rPr lang="en-US" dirty="0"/>
                        <a:t>Forward Logistic Regression</a:t>
                      </a:r>
                    </a:p>
                  </a:txBody>
                  <a:tcPr/>
                </a:tc>
                <a:tc>
                  <a:txBody>
                    <a:bodyPr/>
                    <a:lstStyle/>
                    <a:p>
                      <a:pPr algn="ctr"/>
                      <a:r>
                        <a:rPr lang="en-US" dirty="0"/>
                        <a:t>0.71</a:t>
                      </a:r>
                    </a:p>
                  </a:txBody>
                  <a:tcPr/>
                </a:tc>
                <a:tc>
                  <a:txBody>
                    <a:bodyPr/>
                    <a:lstStyle/>
                    <a:p>
                      <a:pPr algn="ctr"/>
                      <a:r>
                        <a:rPr lang="en-US" dirty="0"/>
                        <a:t>0.74</a:t>
                      </a:r>
                    </a:p>
                  </a:txBody>
                  <a:tcPr/>
                </a:tc>
                <a:extLst>
                  <a:ext uri="{0D108BD9-81ED-4DB2-BD59-A6C34878D82A}">
                    <a16:rowId xmlns:a16="http://schemas.microsoft.com/office/drawing/2014/main" val="1462576571"/>
                  </a:ext>
                </a:extLst>
              </a:tr>
              <a:tr h="353535">
                <a:tc>
                  <a:txBody>
                    <a:bodyPr/>
                    <a:lstStyle/>
                    <a:p>
                      <a:pPr algn="ctr"/>
                      <a:r>
                        <a:rPr lang="en-US" dirty="0"/>
                        <a:t>Grid Search Decision Tree</a:t>
                      </a:r>
                    </a:p>
                  </a:txBody>
                  <a:tcPr/>
                </a:tc>
                <a:tc>
                  <a:txBody>
                    <a:bodyPr/>
                    <a:lstStyle/>
                    <a:p>
                      <a:pPr algn="ctr"/>
                      <a:r>
                        <a:rPr lang="en-US" dirty="0"/>
                        <a:t>0.71</a:t>
                      </a:r>
                    </a:p>
                  </a:txBody>
                  <a:tcPr/>
                </a:tc>
                <a:tc>
                  <a:txBody>
                    <a:bodyPr/>
                    <a:lstStyle/>
                    <a:p>
                      <a:pPr algn="ctr"/>
                      <a:r>
                        <a:rPr lang="en-US" dirty="0"/>
                        <a:t>0.74</a:t>
                      </a:r>
                    </a:p>
                  </a:txBody>
                  <a:tcPr/>
                </a:tc>
                <a:extLst>
                  <a:ext uri="{0D108BD9-81ED-4DB2-BD59-A6C34878D82A}">
                    <a16:rowId xmlns:a16="http://schemas.microsoft.com/office/drawing/2014/main" val="647865546"/>
                  </a:ext>
                </a:extLst>
              </a:tr>
              <a:tr h="353535">
                <a:tc>
                  <a:txBody>
                    <a:bodyPr/>
                    <a:lstStyle/>
                    <a:p>
                      <a:pPr algn="ctr"/>
                      <a:r>
                        <a:rPr lang="en-US" dirty="0"/>
                        <a:t>Decision Tree ASE</a:t>
                      </a:r>
                    </a:p>
                  </a:txBody>
                  <a:tcPr/>
                </a:tc>
                <a:tc>
                  <a:txBody>
                    <a:bodyPr/>
                    <a:lstStyle/>
                    <a:p>
                      <a:pPr algn="ctr"/>
                      <a:r>
                        <a:rPr lang="en-US" dirty="0"/>
                        <a:t>0.67</a:t>
                      </a:r>
                    </a:p>
                  </a:txBody>
                  <a:tcPr/>
                </a:tc>
                <a:tc>
                  <a:txBody>
                    <a:bodyPr/>
                    <a:lstStyle/>
                    <a:p>
                      <a:pPr algn="ctr"/>
                      <a:r>
                        <a:rPr lang="en-US" dirty="0"/>
                        <a:t>0.69</a:t>
                      </a:r>
                    </a:p>
                  </a:txBody>
                  <a:tcPr/>
                </a:tc>
                <a:extLst>
                  <a:ext uri="{0D108BD9-81ED-4DB2-BD59-A6C34878D82A}">
                    <a16:rowId xmlns:a16="http://schemas.microsoft.com/office/drawing/2014/main" val="1716198904"/>
                  </a:ext>
                </a:extLst>
              </a:tr>
              <a:tr h="353535">
                <a:tc>
                  <a:txBody>
                    <a:bodyPr/>
                    <a:lstStyle/>
                    <a:p>
                      <a:pPr algn="ctr"/>
                      <a:r>
                        <a:rPr lang="en-US" dirty="0"/>
                        <a:t>Full Misclassification Tree</a:t>
                      </a:r>
                    </a:p>
                  </a:txBody>
                  <a:tcPr/>
                </a:tc>
                <a:tc>
                  <a:txBody>
                    <a:bodyPr/>
                    <a:lstStyle/>
                    <a:p>
                      <a:pPr algn="ctr"/>
                      <a:r>
                        <a:rPr lang="en-US" dirty="0"/>
                        <a:t>0.61</a:t>
                      </a:r>
                    </a:p>
                  </a:txBody>
                  <a:tcPr/>
                </a:tc>
                <a:tc>
                  <a:txBody>
                    <a:bodyPr/>
                    <a:lstStyle/>
                    <a:p>
                      <a:pPr algn="ctr"/>
                      <a:r>
                        <a:rPr lang="en-US" dirty="0"/>
                        <a:t>0.64</a:t>
                      </a:r>
                    </a:p>
                  </a:txBody>
                  <a:tcPr/>
                </a:tc>
                <a:extLst>
                  <a:ext uri="{0D108BD9-81ED-4DB2-BD59-A6C34878D82A}">
                    <a16:rowId xmlns:a16="http://schemas.microsoft.com/office/drawing/2014/main" val="2271538368"/>
                  </a:ext>
                </a:extLst>
              </a:tr>
            </a:tbl>
          </a:graphicData>
        </a:graphic>
      </p:graphicFrame>
    </p:spTree>
    <p:extLst>
      <p:ext uri="{BB962C8B-B14F-4D97-AF65-F5344CB8AC3E}">
        <p14:creationId xmlns:p14="http://schemas.microsoft.com/office/powerpoint/2010/main" val="289286237"/>
      </p:ext>
    </p:extLst>
  </p:cSld>
  <p:clrMapOvr>
    <a:masterClrMapping/>
  </p:clrMapOvr>
  <p:transition spd="slow">
    <p:push dir="u"/>
  </p:transition>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1158</TotalTime>
  <Words>2019</Words>
  <Application>Microsoft Office PowerPoint</Application>
  <PresentationFormat>Widescreen</PresentationFormat>
  <Paragraphs>170</Paragraphs>
  <Slides>19</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Century Gothic</vt:lpstr>
      <vt:lpstr>Gallery</vt:lpstr>
      <vt:lpstr>Data-Driven Optimization for Loan Approval Process</vt:lpstr>
      <vt:lpstr>Executive Summary</vt:lpstr>
      <vt:lpstr>Topics of Discussion</vt:lpstr>
      <vt:lpstr>Business Opportunity</vt:lpstr>
      <vt:lpstr>Business Opportunity</vt:lpstr>
      <vt:lpstr>Data Exploration and Insights</vt:lpstr>
      <vt:lpstr>Data Exploration and Insights</vt:lpstr>
      <vt:lpstr>Predictive Models</vt:lpstr>
      <vt:lpstr>Model Selection and Insights</vt:lpstr>
      <vt:lpstr>Model Selection and Insights</vt:lpstr>
      <vt:lpstr>Model Selection and Insights</vt:lpstr>
      <vt:lpstr>Model Results Impact on Business</vt:lpstr>
      <vt:lpstr>Recommended Next Steps</vt:lpstr>
      <vt:lpstr>Thank You!</vt:lpstr>
      <vt:lpstr>Appendix</vt:lpstr>
      <vt:lpstr>Correlation Matrix</vt:lpstr>
      <vt:lpstr>Target Distribution</vt:lpstr>
      <vt:lpstr>Full Logistic Regression Odds Ratio</vt:lpstr>
      <vt:lpstr>Variables Skewness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Miguel Alberto Polanco Sanchez</dc:creator>
  <cp:lastModifiedBy>Miguel Alberto Polanco Sanchez</cp:lastModifiedBy>
  <cp:revision>1</cp:revision>
  <dcterms:created xsi:type="dcterms:W3CDTF">2024-08-08T21:56:39Z</dcterms:created>
  <dcterms:modified xsi:type="dcterms:W3CDTF">2024-08-12T22:38:00Z</dcterms:modified>
</cp:coreProperties>
</file>