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2" r:id="rId4"/>
    <p:sldId id="353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9CC4"/>
    <a:srgbClr val="A2B969"/>
    <a:srgbClr val="2B323B"/>
    <a:srgbClr val="EB1E42"/>
    <a:srgbClr val="FFDB55"/>
    <a:srgbClr val="05ACC7"/>
    <a:srgbClr val="C13018"/>
    <a:srgbClr val="F36F13"/>
    <a:srgbClr val="063951"/>
    <a:srgbClr val="F16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 varScale="1">
        <p:scale>
          <a:sx n="82" d="100"/>
          <a:sy n="82" d="100"/>
        </p:scale>
        <p:origin x="60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9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59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97957" y="5982900"/>
            <a:ext cx="37960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3B065FF0-D4AE-4356-A639-79626E16678C}"/>
              </a:ext>
            </a:extLst>
          </p:cNvPr>
          <p:cNvSpPr>
            <a:spLocks/>
          </p:cNvSpPr>
          <p:nvPr/>
        </p:nvSpPr>
        <p:spPr bwMode="auto">
          <a:xfrm>
            <a:off x="1362269" y="1744856"/>
            <a:ext cx="1691640" cy="999737"/>
          </a:xfrm>
          <a:custGeom>
            <a:avLst/>
            <a:gdLst>
              <a:gd name="T0" fmla="*/ 0 w 929"/>
              <a:gd name="T1" fmla="*/ 0 h 365"/>
              <a:gd name="T2" fmla="*/ 747 w 929"/>
              <a:gd name="T3" fmla="*/ 0 h 365"/>
              <a:gd name="T4" fmla="*/ 929 w 929"/>
              <a:gd name="T5" fmla="*/ 182 h 365"/>
              <a:gd name="T6" fmla="*/ 747 w 929"/>
              <a:gd name="T7" fmla="*/ 365 h 365"/>
              <a:gd name="T8" fmla="*/ 0 w 929"/>
              <a:gd name="T9" fmla="*/ 365 h 365"/>
              <a:gd name="T10" fmla="*/ 0 w 929"/>
              <a:gd name="T11" fmla="*/ 0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9" h="365">
                <a:moveTo>
                  <a:pt x="0" y="0"/>
                </a:moveTo>
                <a:lnTo>
                  <a:pt x="747" y="0"/>
                </a:lnTo>
                <a:lnTo>
                  <a:pt x="929" y="182"/>
                </a:lnTo>
                <a:lnTo>
                  <a:pt x="747" y="365"/>
                </a:lnTo>
                <a:lnTo>
                  <a:pt x="0" y="365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</a:rPr>
              <a:t>1991</a:t>
            </a:r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35947C7E-5EEE-481F-BB7F-D686CF19A774}"/>
              </a:ext>
            </a:extLst>
          </p:cNvPr>
          <p:cNvSpPr>
            <a:spLocks/>
          </p:cNvSpPr>
          <p:nvPr/>
        </p:nvSpPr>
        <p:spPr bwMode="auto">
          <a:xfrm>
            <a:off x="2707938" y="1744856"/>
            <a:ext cx="1691640" cy="999737"/>
          </a:xfrm>
          <a:custGeom>
            <a:avLst/>
            <a:gdLst>
              <a:gd name="T0" fmla="*/ 0 w 923"/>
              <a:gd name="T1" fmla="*/ 0 h 365"/>
              <a:gd name="T2" fmla="*/ 741 w 923"/>
              <a:gd name="T3" fmla="*/ 0 h 365"/>
              <a:gd name="T4" fmla="*/ 923 w 923"/>
              <a:gd name="T5" fmla="*/ 182 h 365"/>
              <a:gd name="T6" fmla="*/ 741 w 923"/>
              <a:gd name="T7" fmla="*/ 365 h 365"/>
              <a:gd name="T8" fmla="*/ 0 w 923"/>
              <a:gd name="T9" fmla="*/ 365 h 365"/>
              <a:gd name="T10" fmla="*/ 182 w 923"/>
              <a:gd name="T11" fmla="*/ 182 h 365"/>
              <a:gd name="T12" fmla="*/ 0 w 923"/>
              <a:gd name="T13" fmla="*/ 0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3" h="365">
                <a:moveTo>
                  <a:pt x="0" y="0"/>
                </a:moveTo>
                <a:lnTo>
                  <a:pt x="741" y="0"/>
                </a:lnTo>
                <a:lnTo>
                  <a:pt x="923" y="182"/>
                </a:lnTo>
                <a:lnTo>
                  <a:pt x="741" y="365"/>
                </a:lnTo>
                <a:lnTo>
                  <a:pt x="0" y="365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</a:rPr>
              <a:t>1996</a:t>
            </a:r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241AF39C-8150-468E-8EB8-132CB850CF90}"/>
              </a:ext>
            </a:extLst>
          </p:cNvPr>
          <p:cNvSpPr>
            <a:spLocks/>
          </p:cNvSpPr>
          <p:nvPr/>
        </p:nvSpPr>
        <p:spPr bwMode="auto">
          <a:xfrm>
            <a:off x="4053607" y="1744856"/>
            <a:ext cx="1691640" cy="999737"/>
          </a:xfrm>
          <a:custGeom>
            <a:avLst/>
            <a:gdLst>
              <a:gd name="T0" fmla="*/ 0 w 923"/>
              <a:gd name="T1" fmla="*/ 0 h 365"/>
              <a:gd name="T2" fmla="*/ 741 w 923"/>
              <a:gd name="T3" fmla="*/ 0 h 365"/>
              <a:gd name="T4" fmla="*/ 923 w 923"/>
              <a:gd name="T5" fmla="*/ 182 h 365"/>
              <a:gd name="T6" fmla="*/ 741 w 923"/>
              <a:gd name="T7" fmla="*/ 365 h 365"/>
              <a:gd name="T8" fmla="*/ 0 w 923"/>
              <a:gd name="T9" fmla="*/ 365 h 365"/>
              <a:gd name="T10" fmla="*/ 182 w 923"/>
              <a:gd name="T11" fmla="*/ 182 h 365"/>
              <a:gd name="T12" fmla="*/ 0 w 923"/>
              <a:gd name="T13" fmla="*/ 0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3" h="365">
                <a:moveTo>
                  <a:pt x="0" y="0"/>
                </a:moveTo>
                <a:lnTo>
                  <a:pt x="741" y="0"/>
                </a:lnTo>
                <a:lnTo>
                  <a:pt x="923" y="182"/>
                </a:lnTo>
                <a:lnTo>
                  <a:pt x="741" y="365"/>
                </a:lnTo>
                <a:lnTo>
                  <a:pt x="0" y="365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</a:rPr>
              <a:t>2004</a:t>
            </a:r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9596B92-DF08-44C0-95CF-BBAD52E91451}"/>
              </a:ext>
            </a:extLst>
          </p:cNvPr>
          <p:cNvSpPr>
            <a:spLocks/>
          </p:cNvSpPr>
          <p:nvPr/>
        </p:nvSpPr>
        <p:spPr bwMode="auto">
          <a:xfrm>
            <a:off x="5399276" y="1744856"/>
            <a:ext cx="1691640" cy="999737"/>
          </a:xfrm>
          <a:custGeom>
            <a:avLst/>
            <a:gdLst>
              <a:gd name="T0" fmla="*/ 0 w 930"/>
              <a:gd name="T1" fmla="*/ 0 h 365"/>
              <a:gd name="T2" fmla="*/ 747 w 930"/>
              <a:gd name="T3" fmla="*/ 0 h 365"/>
              <a:gd name="T4" fmla="*/ 930 w 930"/>
              <a:gd name="T5" fmla="*/ 182 h 365"/>
              <a:gd name="T6" fmla="*/ 747 w 930"/>
              <a:gd name="T7" fmla="*/ 365 h 365"/>
              <a:gd name="T8" fmla="*/ 0 w 930"/>
              <a:gd name="T9" fmla="*/ 365 h 365"/>
              <a:gd name="T10" fmla="*/ 182 w 930"/>
              <a:gd name="T11" fmla="*/ 182 h 365"/>
              <a:gd name="T12" fmla="*/ 0 w 930"/>
              <a:gd name="T13" fmla="*/ 0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0" h="365">
                <a:moveTo>
                  <a:pt x="0" y="0"/>
                </a:moveTo>
                <a:lnTo>
                  <a:pt x="747" y="0"/>
                </a:lnTo>
                <a:lnTo>
                  <a:pt x="930" y="182"/>
                </a:lnTo>
                <a:lnTo>
                  <a:pt x="747" y="365"/>
                </a:lnTo>
                <a:lnTo>
                  <a:pt x="0" y="365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</a:rPr>
              <a:t>2012</a:t>
            </a: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69311AC2-C821-4740-B151-4BAD22CB3F1E}"/>
              </a:ext>
            </a:extLst>
          </p:cNvPr>
          <p:cNvSpPr>
            <a:spLocks/>
          </p:cNvSpPr>
          <p:nvPr/>
        </p:nvSpPr>
        <p:spPr bwMode="auto">
          <a:xfrm>
            <a:off x="6744945" y="1744856"/>
            <a:ext cx="1691640" cy="999737"/>
          </a:xfrm>
          <a:custGeom>
            <a:avLst/>
            <a:gdLst>
              <a:gd name="T0" fmla="*/ 0 w 923"/>
              <a:gd name="T1" fmla="*/ 0 h 365"/>
              <a:gd name="T2" fmla="*/ 741 w 923"/>
              <a:gd name="T3" fmla="*/ 0 h 365"/>
              <a:gd name="T4" fmla="*/ 923 w 923"/>
              <a:gd name="T5" fmla="*/ 182 h 365"/>
              <a:gd name="T6" fmla="*/ 741 w 923"/>
              <a:gd name="T7" fmla="*/ 365 h 365"/>
              <a:gd name="T8" fmla="*/ 0 w 923"/>
              <a:gd name="T9" fmla="*/ 365 h 365"/>
              <a:gd name="T10" fmla="*/ 182 w 923"/>
              <a:gd name="T11" fmla="*/ 182 h 365"/>
              <a:gd name="T12" fmla="*/ 0 w 923"/>
              <a:gd name="T13" fmla="*/ 0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3" h="365">
                <a:moveTo>
                  <a:pt x="0" y="0"/>
                </a:moveTo>
                <a:lnTo>
                  <a:pt x="741" y="0"/>
                </a:lnTo>
                <a:lnTo>
                  <a:pt x="923" y="182"/>
                </a:lnTo>
                <a:lnTo>
                  <a:pt x="741" y="365"/>
                </a:lnTo>
                <a:lnTo>
                  <a:pt x="0" y="365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38100">
            <a:solidFill>
              <a:schemeClr val="bg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</a:rPr>
              <a:t>2014</a:t>
            </a:r>
          </a:p>
        </p:txBody>
      </p:sp>
      <p:sp>
        <p:nvSpPr>
          <p:cNvPr id="38" name="Freeform 15">
            <a:extLst>
              <a:ext uri="{FF2B5EF4-FFF2-40B4-BE49-F238E27FC236}">
                <a16:creationId xmlns:a16="http://schemas.microsoft.com/office/drawing/2014/main" id="{D06BA517-60BB-478E-B103-6B7352A7D227}"/>
              </a:ext>
            </a:extLst>
          </p:cNvPr>
          <p:cNvSpPr>
            <a:spLocks/>
          </p:cNvSpPr>
          <p:nvPr/>
        </p:nvSpPr>
        <p:spPr bwMode="auto">
          <a:xfrm>
            <a:off x="8090614" y="1744856"/>
            <a:ext cx="1691640" cy="999737"/>
          </a:xfrm>
          <a:custGeom>
            <a:avLst/>
            <a:gdLst>
              <a:gd name="T0" fmla="*/ 0 w 923"/>
              <a:gd name="T1" fmla="*/ 0 h 365"/>
              <a:gd name="T2" fmla="*/ 741 w 923"/>
              <a:gd name="T3" fmla="*/ 0 h 365"/>
              <a:gd name="T4" fmla="*/ 923 w 923"/>
              <a:gd name="T5" fmla="*/ 182 h 365"/>
              <a:gd name="T6" fmla="*/ 741 w 923"/>
              <a:gd name="T7" fmla="*/ 365 h 365"/>
              <a:gd name="T8" fmla="*/ 0 w 923"/>
              <a:gd name="T9" fmla="*/ 365 h 365"/>
              <a:gd name="T10" fmla="*/ 182 w 923"/>
              <a:gd name="T11" fmla="*/ 182 h 365"/>
              <a:gd name="T12" fmla="*/ 0 w 923"/>
              <a:gd name="T13" fmla="*/ 0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3" h="365">
                <a:moveTo>
                  <a:pt x="0" y="0"/>
                </a:moveTo>
                <a:lnTo>
                  <a:pt x="741" y="0"/>
                </a:lnTo>
                <a:lnTo>
                  <a:pt x="923" y="182"/>
                </a:lnTo>
                <a:lnTo>
                  <a:pt x="741" y="365"/>
                </a:lnTo>
                <a:lnTo>
                  <a:pt x="0" y="365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</a:rPr>
              <a:t>20</a:t>
            </a:r>
            <a:r>
              <a:rPr lang="uk-UA" sz="3200" b="1" noProof="1">
                <a:solidFill>
                  <a:schemeClr val="bg1"/>
                </a:solidFill>
              </a:rPr>
              <a:t>16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39" name="Freeform 17">
            <a:extLst>
              <a:ext uri="{FF2B5EF4-FFF2-40B4-BE49-F238E27FC236}">
                <a16:creationId xmlns:a16="http://schemas.microsoft.com/office/drawing/2014/main" id="{423AD8CF-C351-4211-B77D-DE70FBD1D8E1}"/>
              </a:ext>
            </a:extLst>
          </p:cNvPr>
          <p:cNvSpPr>
            <a:spLocks/>
          </p:cNvSpPr>
          <p:nvPr/>
        </p:nvSpPr>
        <p:spPr bwMode="auto">
          <a:xfrm>
            <a:off x="9436282" y="1744856"/>
            <a:ext cx="1691640" cy="999737"/>
          </a:xfrm>
          <a:custGeom>
            <a:avLst/>
            <a:gdLst>
              <a:gd name="T0" fmla="*/ 0 w 929"/>
              <a:gd name="T1" fmla="*/ 0 h 365"/>
              <a:gd name="T2" fmla="*/ 747 w 929"/>
              <a:gd name="T3" fmla="*/ 0 h 365"/>
              <a:gd name="T4" fmla="*/ 929 w 929"/>
              <a:gd name="T5" fmla="*/ 182 h 365"/>
              <a:gd name="T6" fmla="*/ 747 w 929"/>
              <a:gd name="T7" fmla="*/ 365 h 365"/>
              <a:gd name="T8" fmla="*/ 0 w 929"/>
              <a:gd name="T9" fmla="*/ 365 h 365"/>
              <a:gd name="T10" fmla="*/ 182 w 929"/>
              <a:gd name="T11" fmla="*/ 182 h 365"/>
              <a:gd name="T12" fmla="*/ 0 w 929"/>
              <a:gd name="T13" fmla="*/ 0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9" h="365">
                <a:moveTo>
                  <a:pt x="0" y="0"/>
                </a:moveTo>
                <a:lnTo>
                  <a:pt x="747" y="0"/>
                </a:lnTo>
                <a:lnTo>
                  <a:pt x="929" y="182"/>
                </a:lnTo>
                <a:lnTo>
                  <a:pt x="747" y="365"/>
                </a:lnTo>
                <a:lnTo>
                  <a:pt x="0" y="365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solidFill>
            <a:srgbClr val="A2B969"/>
          </a:solidFill>
          <a:ln w="38100">
            <a:solidFill>
              <a:schemeClr val="bg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</a:rPr>
              <a:t>20</a:t>
            </a:r>
            <a:r>
              <a:rPr lang="uk-UA" sz="3200" b="1" noProof="1">
                <a:solidFill>
                  <a:schemeClr val="bg1"/>
                </a:solidFill>
              </a:rPr>
              <a:t>19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F0EAB54-67BA-44B6-BF01-99F8F36AADD5}"/>
              </a:ext>
            </a:extLst>
          </p:cNvPr>
          <p:cNvSpPr/>
          <p:nvPr/>
        </p:nvSpPr>
        <p:spPr>
          <a:xfrm>
            <a:off x="1362269" y="4916809"/>
            <a:ext cx="1691640" cy="1216152"/>
          </a:xfrm>
          <a:prstGeom prst="roundRect">
            <a:avLst>
              <a:gd name="adj" fmla="val 852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spcAft>
                <a:spcPts val="600"/>
              </a:spcAft>
            </a:pPr>
            <a:r>
              <a:rPr lang="en-US" sz="1400" b="1" cap="all" noProof="1"/>
              <a:t>Independence was proclaimed on August 24, 1991</a:t>
            </a:r>
            <a:endParaRPr lang="en-US" sz="700" noProof="1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7722381-8EEC-4F1C-A5BC-56F723A30095}"/>
              </a:ext>
            </a:extLst>
          </p:cNvPr>
          <p:cNvSpPr/>
          <p:nvPr/>
        </p:nvSpPr>
        <p:spPr>
          <a:xfrm>
            <a:off x="2644241" y="3222625"/>
            <a:ext cx="1752547" cy="1216152"/>
          </a:xfrm>
          <a:prstGeom prst="roundRect">
            <a:avLst>
              <a:gd name="adj" fmla="val 852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Aft>
                <a:spcPts val="600"/>
              </a:spcAft>
            </a:pPr>
            <a:r>
              <a:rPr lang="en-GB" sz="1400" b="1" cap="all" noProof="1"/>
              <a:t>‘Hryvnia’ becomes National CURRENCY </a:t>
            </a:r>
            <a:endParaRPr lang="en-US" sz="1400" b="1" cap="all" noProof="1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5FECCEC-9706-4740-9954-AE4539C3864A}"/>
              </a:ext>
            </a:extLst>
          </p:cNvPr>
          <p:cNvSpPr/>
          <p:nvPr/>
        </p:nvSpPr>
        <p:spPr>
          <a:xfrm>
            <a:off x="3992700" y="4916810"/>
            <a:ext cx="1752547" cy="1216152"/>
          </a:xfrm>
          <a:prstGeom prst="roundRect">
            <a:avLst>
              <a:gd name="adj" fmla="val 852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Aft>
                <a:spcPts val="600"/>
              </a:spcAft>
            </a:pPr>
            <a:r>
              <a:rPr lang="en-US" sz="1400" b="1" cap="all" noProof="1"/>
              <a:t>‘Orange’ revolution &amp; Eurovision 1st award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FA21587-222B-4C44-942B-0D89D681ED1B}"/>
              </a:ext>
            </a:extLst>
          </p:cNvPr>
          <p:cNvSpPr/>
          <p:nvPr/>
        </p:nvSpPr>
        <p:spPr>
          <a:xfrm>
            <a:off x="5338369" y="3222625"/>
            <a:ext cx="1752547" cy="1216152"/>
          </a:xfrm>
          <a:prstGeom prst="roundRect">
            <a:avLst>
              <a:gd name="adj" fmla="val 852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cap="all" noProof="1"/>
              <a:t>EURO 2012 was held together with poland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EDA3877-B6CD-4F04-A7F2-73E8F5DEE8E6}"/>
              </a:ext>
            </a:extLst>
          </p:cNvPr>
          <p:cNvSpPr/>
          <p:nvPr/>
        </p:nvSpPr>
        <p:spPr>
          <a:xfrm>
            <a:off x="6684038" y="4916810"/>
            <a:ext cx="1752547" cy="1216152"/>
          </a:xfrm>
          <a:prstGeom prst="roundRect">
            <a:avLst>
              <a:gd name="adj" fmla="val 85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Aft>
                <a:spcPts val="600"/>
              </a:spcAft>
            </a:pPr>
            <a:r>
              <a:rPr lang="en-GB" sz="1600" b="1" cap="all" dirty="0">
                <a:solidFill>
                  <a:schemeClr val="bg1"/>
                </a:solidFill>
              </a:rPr>
              <a:t>The Revolution of Dignity</a:t>
            </a:r>
            <a:endParaRPr lang="en-US" sz="1600" b="1" cap="all" noProof="1">
              <a:solidFill>
                <a:schemeClr val="bg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65F86FB-CE67-4077-8825-A189ADA499D6}"/>
              </a:ext>
            </a:extLst>
          </p:cNvPr>
          <p:cNvSpPr/>
          <p:nvPr/>
        </p:nvSpPr>
        <p:spPr>
          <a:xfrm>
            <a:off x="8029707" y="3222625"/>
            <a:ext cx="1752547" cy="1216152"/>
          </a:xfrm>
          <a:prstGeom prst="roundRect">
            <a:avLst>
              <a:gd name="adj" fmla="val 852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Aft>
                <a:spcPts val="600"/>
              </a:spcAft>
            </a:pPr>
            <a:r>
              <a:rPr lang="en-US" sz="1600" b="1" cap="all" noProof="1">
                <a:solidFill>
                  <a:schemeClr val="bg1"/>
                </a:solidFill>
              </a:rPr>
              <a:t>Eurovision 1st award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1B1E816-F2D1-499A-B56F-0DCDBD86395E}"/>
              </a:ext>
            </a:extLst>
          </p:cNvPr>
          <p:cNvSpPr/>
          <p:nvPr/>
        </p:nvSpPr>
        <p:spPr>
          <a:xfrm>
            <a:off x="9375375" y="4916810"/>
            <a:ext cx="1752547" cy="1216152"/>
          </a:xfrm>
          <a:prstGeom prst="roundRect">
            <a:avLst>
              <a:gd name="adj" fmla="val 852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Aft>
                <a:spcPts val="600"/>
              </a:spcAft>
            </a:pPr>
            <a:r>
              <a:rPr lang="en-US" sz="1600" b="1" cap="all" noProof="1">
                <a:solidFill>
                  <a:schemeClr val="bg1"/>
                </a:solidFill>
              </a:rPr>
              <a:t>EUROPEAN path</a:t>
            </a:r>
            <a:r>
              <a:rPr lang="en-GB" sz="1600" b="1" cap="all" noProof="1">
                <a:solidFill>
                  <a:schemeClr val="bg1"/>
                </a:solidFill>
              </a:rPr>
              <a:t> </a:t>
            </a:r>
            <a:r>
              <a:rPr lang="en-US" sz="1600" b="1" cap="all" noProof="1">
                <a:solidFill>
                  <a:schemeClr val="bg1"/>
                </a:solidFill>
              </a:rPr>
              <a:t>WAS declared officially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58697A-F268-49CB-8B92-E737BD097664}"/>
              </a:ext>
            </a:extLst>
          </p:cNvPr>
          <p:cNvCxnSpPr/>
          <p:nvPr/>
        </p:nvCxnSpPr>
        <p:spPr>
          <a:xfrm>
            <a:off x="2190750" y="2744593"/>
            <a:ext cx="0" cy="217221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1985FD-37AC-4925-92BC-6DF038F501D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520515" y="2744593"/>
            <a:ext cx="0" cy="478032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95173D-FDD6-472A-AA4F-4D98077CDFD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868974" y="2744593"/>
            <a:ext cx="0" cy="217221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1279325-BD9C-443D-A3EC-9DA9D94AAC5A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7560312" y="2744593"/>
            <a:ext cx="0" cy="2172217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5590CD3-6178-4EF0-90E7-B8C685557E54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10251649" y="2744593"/>
            <a:ext cx="0" cy="2172217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25A0191-7D34-4063-AF90-1A145D822869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6214643" y="2744593"/>
            <a:ext cx="0" cy="47803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EC9ADDC-B31A-44FF-BD80-A60D2C09DB48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8905981" y="2744593"/>
            <a:ext cx="0" cy="478032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82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Timeline – Slide Template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3B065FF0-D4AE-4356-A639-79626E16678C}"/>
              </a:ext>
            </a:extLst>
          </p:cNvPr>
          <p:cNvSpPr>
            <a:spLocks/>
          </p:cNvSpPr>
          <p:nvPr/>
        </p:nvSpPr>
        <p:spPr bwMode="auto">
          <a:xfrm>
            <a:off x="1362269" y="1744856"/>
            <a:ext cx="1691640" cy="999737"/>
          </a:xfrm>
          <a:custGeom>
            <a:avLst/>
            <a:gdLst>
              <a:gd name="T0" fmla="*/ 0 w 929"/>
              <a:gd name="T1" fmla="*/ 0 h 365"/>
              <a:gd name="T2" fmla="*/ 747 w 929"/>
              <a:gd name="T3" fmla="*/ 0 h 365"/>
              <a:gd name="T4" fmla="*/ 929 w 929"/>
              <a:gd name="T5" fmla="*/ 182 h 365"/>
              <a:gd name="T6" fmla="*/ 747 w 929"/>
              <a:gd name="T7" fmla="*/ 365 h 365"/>
              <a:gd name="T8" fmla="*/ 0 w 929"/>
              <a:gd name="T9" fmla="*/ 365 h 365"/>
              <a:gd name="T10" fmla="*/ 0 w 929"/>
              <a:gd name="T11" fmla="*/ 0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9" h="365">
                <a:moveTo>
                  <a:pt x="0" y="0"/>
                </a:moveTo>
                <a:lnTo>
                  <a:pt x="747" y="0"/>
                </a:lnTo>
                <a:lnTo>
                  <a:pt x="929" y="182"/>
                </a:lnTo>
                <a:lnTo>
                  <a:pt x="747" y="365"/>
                </a:lnTo>
                <a:lnTo>
                  <a:pt x="0" y="365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noProof="1"/>
              <a:t>2015</a:t>
            </a:r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35947C7E-5EEE-481F-BB7F-D686CF19A774}"/>
              </a:ext>
            </a:extLst>
          </p:cNvPr>
          <p:cNvSpPr>
            <a:spLocks/>
          </p:cNvSpPr>
          <p:nvPr/>
        </p:nvSpPr>
        <p:spPr bwMode="auto">
          <a:xfrm>
            <a:off x="2707938" y="1744856"/>
            <a:ext cx="1691640" cy="999737"/>
          </a:xfrm>
          <a:custGeom>
            <a:avLst/>
            <a:gdLst>
              <a:gd name="T0" fmla="*/ 0 w 923"/>
              <a:gd name="T1" fmla="*/ 0 h 365"/>
              <a:gd name="T2" fmla="*/ 741 w 923"/>
              <a:gd name="T3" fmla="*/ 0 h 365"/>
              <a:gd name="T4" fmla="*/ 923 w 923"/>
              <a:gd name="T5" fmla="*/ 182 h 365"/>
              <a:gd name="T6" fmla="*/ 741 w 923"/>
              <a:gd name="T7" fmla="*/ 365 h 365"/>
              <a:gd name="T8" fmla="*/ 0 w 923"/>
              <a:gd name="T9" fmla="*/ 365 h 365"/>
              <a:gd name="T10" fmla="*/ 182 w 923"/>
              <a:gd name="T11" fmla="*/ 182 h 365"/>
              <a:gd name="T12" fmla="*/ 0 w 923"/>
              <a:gd name="T13" fmla="*/ 0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3" h="365">
                <a:moveTo>
                  <a:pt x="0" y="0"/>
                </a:moveTo>
                <a:lnTo>
                  <a:pt x="741" y="0"/>
                </a:lnTo>
                <a:lnTo>
                  <a:pt x="923" y="182"/>
                </a:lnTo>
                <a:lnTo>
                  <a:pt x="741" y="365"/>
                </a:lnTo>
                <a:lnTo>
                  <a:pt x="0" y="365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</a:rPr>
              <a:t>2016</a:t>
            </a:r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241AF39C-8150-468E-8EB8-132CB850CF90}"/>
              </a:ext>
            </a:extLst>
          </p:cNvPr>
          <p:cNvSpPr>
            <a:spLocks/>
          </p:cNvSpPr>
          <p:nvPr/>
        </p:nvSpPr>
        <p:spPr bwMode="auto">
          <a:xfrm>
            <a:off x="4053607" y="1744856"/>
            <a:ext cx="1691640" cy="999737"/>
          </a:xfrm>
          <a:custGeom>
            <a:avLst/>
            <a:gdLst>
              <a:gd name="T0" fmla="*/ 0 w 923"/>
              <a:gd name="T1" fmla="*/ 0 h 365"/>
              <a:gd name="T2" fmla="*/ 741 w 923"/>
              <a:gd name="T3" fmla="*/ 0 h 365"/>
              <a:gd name="T4" fmla="*/ 923 w 923"/>
              <a:gd name="T5" fmla="*/ 182 h 365"/>
              <a:gd name="T6" fmla="*/ 741 w 923"/>
              <a:gd name="T7" fmla="*/ 365 h 365"/>
              <a:gd name="T8" fmla="*/ 0 w 923"/>
              <a:gd name="T9" fmla="*/ 365 h 365"/>
              <a:gd name="T10" fmla="*/ 182 w 923"/>
              <a:gd name="T11" fmla="*/ 182 h 365"/>
              <a:gd name="T12" fmla="*/ 0 w 923"/>
              <a:gd name="T13" fmla="*/ 0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3" h="365">
                <a:moveTo>
                  <a:pt x="0" y="0"/>
                </a:moveTo>
                <a:lnTo>
                  <a:pt x="741" y="0"/>
                </a:lnTo>
                <a:lnTo>
                  <a:pt x="923" y="182"/>
                </a:lnTo>
                <a:lnTo>
                  <a:pt x="741" y="365"/>
                </a:lnTo>
                <a:lnTo>
                  <a:pt x="0" y="365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noProof="1"/>
              <a:t>2017</a:t>
            </a:r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9596B92-DF08-44C0-95CF-BBAD52E91451}"/>
              </a:ext>
            </a:extLst>
          </p:cNvPr>
          <p:cNvSpPr>
            <a:spLocks/>
          </p:cNvSpPr>
          <p:nvPr/>
        </p:nvSpPr>
        <p:spPr bwMode="auto">
          <a:xfrm>
            <a:off x="5399276" y="1744856"/>
            <a:ext cx="1691640" cy="999737"/>
          </a:xfrm>
          <a:custGeom>
            <a:avLst/>
            <a:gdLst>
              <a:gd name="T0" fmla="*/ 0 w 930"/>
              <a:gd name="T1" fmla="*/ 0 h 365"/>
              <a:gd name="T2" fmla="*/ 747 w 930"/>
              <a:gd name="T3" fmla="*/ 0 h 365"/>
              <a:gd name="T4" fmla="*/ 930 w 930"/>
              <a:gd name="T5" fmla="*/ 182 h 365"/>
              <a:gd name="T6" fmla="*/ 747 w 930"/>
              <a:gd name="T7" fmla="*/ 365 h 365"/>
              <a:gd name="T8" fmla="*/ 0 w 930"/>
              <a:gd name="T9" fmla="*/ 365 h 365"/>
              <a:gd name="T10" fmla="*/ 182 w 930"/>
              <a:gd name="T11" fmla="*/ 182 h 365"/>
              <a:gd name="T12" fmla="*/ 0 w 930"/>
              <a:gd name="T13" fmla="*/ 0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0" h="365">
                <a:moveTo>
                  <a:pt x="0" y="0"/>
                </a:moveTo>
                <a:lnTo>
                  <a:pt x="747" y="0"/>
                </a:lnTo>
                <a:lnTo>
                  <a:pt x="930" y="182"/>
                </a:lnTo>
                <a:lnTo>
                  <a:pt x="747" y="365"/>
                </a:lnTo>
                <a:lnTo>
                  <a:pt x="0" y="365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noProof="1"/>
              <a:t>2018</a:t>
            </a: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69311AC2-C821-4740-B151-4BAD22CB3F1E}"/>
              </a:ext>
            </a:extLst>
          </p:cNvPr>
          <p:cNvSpPr>
            <a:spLocks/>
          </p:cNvSpPr>
          <p:nvPr/>
        </p:nvSpPr>
        <p:spPr bwMode="auto">
          <a:xfrm>
            <a:off x="6744945" y="1744856"/>
            <a:ext cx="1691640" cy="999737"/>
          </a:xfrm>
          <a:custGeom>
            <a:avLst/>
            <a:gdLst>
              <a:gd name="T0" fmla="*/ 0 w 923"/>
              <a:gd name="T1" fmla="*/ 0 h 365"/>
              <a:gd name="T2" fmla="*/ 741 w 923"/>
              <a:gd name="T3" fmla="*/ 0 h 365"/>
              <a:gd name="T4" fmla="*/ 923 w 923"/>
              <a:gd name="T5" fmla="*/ 182 h 365"/>
              <a:gd name="T6" fmla="*/ 741 w 923"/>
              <a:gd name="T7" fmla="*/ 365 h 365"/>
              <a:gd name="T8" fmla="*/ 0 w 923"/>
              <a:gd name="T9" fmla="*/ 365 h 365"/>
              <a:gd name="T10" fmla="*/ 182 w 923"/>
              <a:gd name="T11" fmla="*/ 182 h 365"/>
              <a:gd name="T12" fmla="*/ 0 w 923"/>
              <a:gd name="T13" fmla="*/ 0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3" h="365">
                <a:moveTo>
                  <a:pt x="0" y="0"/>
                </a:moveTo>
                <a:lnTo>
                  <a:pt x="741" y="0"/>
                </a:lnTo>
                <a:lnTo>
                  <a:pt x="923" y="182"/>
                </a:lnTo>
                <a:lnTo>
                  <a:pt x="741" y="365"/>
                </a:lnTo>
                <a:lnTo>
                  <a:pt x="0" y="365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noProof="1"/>
              <a:t>2019</a:t>
            </a:r>
          </a:p>
        </p:txBody>
      </p:sp>
      <p:sp>
        <p:nvSpPr>
          <p:cNvPr id="38" name="Freeform 15">
            <a:extLst>
              <a:ext uri="{FF2B5EF4-FFF2-40B4-BE49-F238E27FC236}">
                <a16:creationId xmlns:a16="http://schemas.microsoft.com/office/drawing/2014/main" id="{D06BA517-60BB-478E-B103-6B7352A7D227}"/>
              </a:ext>
            </a:extLst>
          </p:cNvPr>
          <p:cNvSpPr>
            <a:spLocks/>
          </p:cNvSpPr>
          <p:nvPr/>
        </p:nvSpPr>
        <p:spPr bwMode="auto">
          <a:xfrm>
            <a:off x="8090614" y="1744856"/>
            <a:ext cx="1691640" cy="999737"/>
          </a:xfrm>
          <a:custGeom>
            <a:avLst/>
            <a:gdLst>
              <a:gd name="T0" fmla="*/ 0 w 923"/>
              <a:gd name="T1" fmla="*/ 0 h 365"/>
              <a:gd name="T2" fmla="*/ 741 w 923"/>
              <a:gd name="T3" fmla="*/ 0 h 365"/>
              <a:gd name="T4" fmla="*/ 923 w 923"/>
              <a:gd name="T5" fmla="*/ 182 h 365"/>
              <a:gd name="T6" fmla="*/ 741 w 923"/>
              <a:gd name="T7" fmla="*/ 365 h 365"/>
              <a:gd name="T8" fmla="*/ 0 w 923"/>
              <a:gd name="T9" fmla="*/ 365 h 365"/>
              <a:gd name="T10" fmla="*/ 182 w 923"/>
              <a:gd name="T11" fmla="*/ 182 h 365"/>
              <a:gd name="T12" fmla="*/ 0 w 923"/>
              <a:gd name="T13" fmla="*/ 0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3" h="365">
                <a:moveTo>
                  <a:pt x="0" y="0"/>
                </a:moveTo>
                <a:lnTo>
                  <a:pt x="741" y="0"/>
                </a:lnTo>
                <a:lnTo>
                  <a:pt x="923" y="182"/>
                </a:lnTo>
                <a:lnTo>
                  <a:pt x="741" y="365"/>
                </a:lnTo>
                <a:lnTo>
                  <a:pt x="0" y="365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39" name="Freeform 17">
            <a:extLst>
              <a:ext uri="{FF2B5EF4-FFF2-40B4-BE49-F238E27FC236}">
                <a16:creationId xmlns:a16="http://schemas.microsoft.com/office/drawing/2014/main" id="{423AD8CF-C351-4211-B77D-DE70FBD1D8E1}"/>
              </a:ext>
            </a:extLst>
          </p:cNvPr>
          <p:cNvSpPr>
            <a:spLocks/>
          </p:cNvSpPr>
          <p:nvPr/>
        </p:nvSpPr>
        <p:spPr bwMode="auto">
          <a:xfrm>
            <a:off x="9436282" y="1744856"/>
            <a:ext cx="1691640" cy="999737"/>
          </a:xfrm>
          <a:custGeom>
            <a:avLst/>
            <a:gdLst>
              <a:gd name="T0" fmla="*/ 0 w 929"/>
              <a:gd name="T1" fmla="*/ 0 h 365"/>
              <a:gd name="T2" fmla="*/ 747 w 929"/>
              <a:gd name="T3" fmla="*/ 0 h 365"/>
              <a:gd name="T4" fmla="*/ 929 w 929"/>
              <a:gd name="T5" fmla="*/ 182 h 365"/>
              <a:gd name="T6" fmla="*/ 747 w 929"/>
              <a:gd name="T7" fmla="*/ 365 h 365"/>
              <a:gd name="T8" fmla="*/ 0 w 929"/>
              <a:gd name="T9" fmla="*/ 365 h 365"/>
              <a:gd name="T10" fmla="*/ 182 w 929"/>
              <a:gd name="T11" fmla="*/ 182 h 365"/>
              <a:gd name="T12" fmla="*/ 0 w 929"/>
              <a:gd name="T13" fmla="*/ 0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9" h="365">
                <a:moveTo>
                  <a:pt x="0" y="0"/>
                </a:moveTo>
                <a:lnTo>
                  <a:pt x="747" y="0"/>
                </a:lnTo>
                <a:lnTo>
                  <a:pt x="929" y="182"/>
                </a:lnTo>
                <a:lnTo>
                  <a:pt x="747" y="365"/>
                </a:lnTo>
                <a:lnTo>
                  <a:pt x="0" y="365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noProof="1"/>
              <a:t>2021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F0EAB54-67BA-44B6-BF01-99F8F36AADD5}"/>
              </a:ext>
            </a:extLst>
          </p:cNvPr>
          <p:cNvSpPr/>
          <p:nvPr/>
        </p:nvSpPr>
        <p:spPr>
          <a:xfrm>
            <a:off x="1362269" y="4916809"/>
            <a:ext cx="1691640" cy="1216152"/>
          </a:xfrm>
          <a:prstGeom prst="roundRect">
            <a:avLst>
              <a:gd name="adj" fmla="val 85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just">
              <a:spcAft>
                <a:spcPts val="600"/>
              </a:spcAft>
            </a:pPr>
            <a:r>
              <a:rPr lang="en-US" b="1" cap="all" noProof="1">
                <a:solidFill>
                  <a:schemeClr val="tx1"/>
                </a:solidFill>
              </a:rPr>
              <a:t>Lorem ipsum </a:t>
            </a:r>
          </a:p>
          <a:p>
            <a:pPr algn="just">
              <a:spcAft>
                <a:spcPts val="600"/>
              </a:spcAft>
            </a:pPr>
            <a:r>
              <a:rPr lang="en-US" sz="900" noProof="1">
                <a:solidFill>
                  <a:schemeClr val="tx1"/>
                </a:solidFill>
              </a:rPr>
              <a:t>Lorem ipsum dolor sit amet, nibh est. A magna maecenas, quam magna nec quis, lorem nunc. Suspendisse viverra sodales mauris, cras pharetra.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7722381-8EEC-4F1C-A5BC-56F723A30095}"/>
              </a:ext>
            </a:extLst>
          </p:cNvPr>
          <p:cNvSpPr/>
          <p:nvPr/>
        </p:nvSpPr>
        <p:spPr>
          <a:xfrm>
            <a:off x="2647031" y="3222625"/>
            <a:ext cx="1752547" cy="1216152"/>
          </a:xfrm>
          <a:prstGeom prst="roundRect">
            <a:avLst>
              <a:gd name="adj" fmla="val 852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spcAft>
                <a:spcPts val="600"/>
              </a:spcAft>
            </a:pPr>
            <a:r>
              <a:rPr lang="en-US" b="1" cap="all" noProof="1">
                <a:solidFill>
                  <a:prstClr val="white"/>
                </a:solidFill>
              </a:rPr>
              <a:t>Lorem ipsum </a:t>
            </a:r>
          </a:p>
          <a:p>
            <a:pPr lvl="0" algn="just">
              <a:spcAft>
                <a:spcPts val="600"/>
              </a:spcAft>
            </a:pPr>
            <a:r>
              <a:rPr lang="en-US" sz="900" noProof="1">
                <a:solidFill>
                  <a:prstClr val="white"/>
                </a:solidFill>
              </a:rPr>
              <a:t>Lorem ipsum dolor sit amet, nibh est. A magna maecenas, quam magna nec quis, lorem nunc. Suspendisse viverra sodales mauris, cras pharetra.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5FECCEC-9706-4740-9954-AE4539C3864A}"/>
              </a:ext>
            </a:extLst>
          </p:cNvPr>
          <p:cNvSpPr/>
          <p:nvPr/>
        </p:nvSpPr>
        <p:spPr>
          <a:xfrm>
            <a:off x="3992700" y="4916810"/>
            <a:ext cx="1752547" cy="1216152"/>
          </a:xfrm>
          <a:prstGeom prst="roundRect">
            <a:avLst>
              <a:gd name="adj" fmla="val 852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spcAft>
                <a:spcPts val="600"/>
              </a:spcAft>
            </a:pPr>
            <a:r>
              <a:rPr lang="en-US" b="1" cap="all" noProof="1">
                <a:solidFill>
                  <a:schemeClr val="tx1"/>
                </a:solidFill>
              </a:rPr>
              <a:t>Lorem ipsum </a:t>
            </a:r>
          </a:p>
          <a:p>
            <a:pPr lvl="0" algn="just">
              <a:spcAft>
                <a:spcPts val="600"/>
              </a:spcAft>
            </a:pPr>
            <a:r>
              <a:rPr lang="en-US" sz="900" noProof="1">
                <a:solidFill>
                  <a:schemeClr val="tx1"/>
                </a:solidFill>
              </a:rPr>
              <a:t>Lorem ipsum dolor sit amet, nibh est. A magna maecenas, quam magna nec quis, lorem nunc. Suspendisse viverra sodales mauris, cras pharetra.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FA21587-222B-4C44-942B-0D89D681ED1B}"/>
              </a:ext>
            </a:extLst>
          </p:cNvPr>
          <p:cNvSpPr/>
          <p:nvPr/>
        </p:nvSpPr>
        <p:spPr>
          <a:xfrm>
            <a:off x="5338369" y="3222625"/>
            <a:ext cx="1752547" cy="1216152"/>
          </a:xfrm>
          <a:prstGeom prst="roundRect">
            <a:avLst>
              <a:gd name="adj" fmla="val 852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spcAft>
                <a:spcPts val="600"/>
              </a:spcAft>
            </a:pPr>
            <a:r>
              <a:rPr lang="en-US" b="1" cap="all" noProof="1">
                <a:solidFill>
                  <a:schemeClr val="tx1"/>
                </a:solidFill>
              </a:rPr>
              <a:t>Lorem ipsum </a:t>
            </a:r>
          </a:p>
          <a:p>
            <a:pPr lvl="0" algn="just">
              <a:spcAft>
                <a:spcPts val="600"/>
              </a:spcAft>
            </a:pPr>
            <a:r>
              <a:rPr lang="en-US" sz="900" noProof="1">
                <a:solidFill>
                  <a:schemeClr val="tx1"/>
                </a:solidFill>
              </a:rPr>
              <a:t>Lorem ipsum dolor sit amet, nibh est. A magna maecenas, quam magna nec quis, lorem nunc. Suspendisse viverra sodales mauris, cras pharetra.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EDA3877-B6CD-4F04-A7F2-73E8F5DEE8E6}"/>
              </a:ext>
            </a:extLst>
          </p:cNvPr>
          <p:cNvSpPr/>
          <p:nvPr/>
        </p:nvSpPr>
        <p:spPr>
          <a:xfrm>
            <a:off x="6684038" y="4916810"/>
            <a:ext cx="1752547" cy="1216152"/>
          </a:xfrm>
          <a:prstGeom prst="roundRect">
            <a:avLst>
              <a:gd name="adj" fmla="val 85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spcAft>
                <a:spcPts val="600"/>
              </a:spcAft>
            </a:pPr>
            <a:r>
              <a:rPr lang="en-US" b="1" cap="all" noProof="1">
                <a:solidFill>
                  <a:schemeClr val="tx1"/>
                </a:solidFill>
              </a:rPr>
              <a:t>Lorem ipsum </a:t>
            </a:r>
          </a:p>
          <a:p>
            <a:pPr lvl="0" algn="just">
              <a:spcAft>
                <a:spcPts val="600"/>
              </a:spcAft>
            </a:pPr>
            <a:r>
              <a:rPr lang="en-US" sz="900" noProof="1">
                <a:solidFill>
                  <a:schemeClr val="tx1"/>
                </a:solidFill>
              </a:rPr>
              <a:t>Lorem ipsum dolor sit amet, nibh est. A magna maecenas, quam magna nec quis, lorem nunc. Suspendisse viverra sodales mauris, cras pharetra.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65F86FB-CE67-4077-8825-A189ADA499D6}"/>
              </a:ext>
            </a:extLst>
          </p:cNvPr>
          <p:cNvSpPr/>
          <p:nvPr/>
        </p:nvSpPr>
        <p:spPr>
          <a:xfrm>
            <a:off x="8029707" y="3222625"/>
            <a:ext cx="1752547" cy="1216152"/>
          </a:xfrm>
          <a:prstGeom prst="roundRect">
            <a:avLst>
              <a:gd name="adj" fmla="val 852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spcAft>
                <a:spcPts val="600"/>
              </a:spcAft>
            </a:pPr>
            <a:r>
              <a:rPr lang="en-US" b="1" cap="all" noProof="1">
                <a:solidFill>
                  <a:prstClr val="white"/>
                </a:solidFill>
              </a:rPr>
              <a:t>Lorem ipsum </a:t>
            </a:r>
          </a:p>
          <a:p>
            <a:pPr lvl="0" algn="just">
              <a:spcAft>
                <a:spcPts val="600"/>
              </a:spcAft>
            </a:pPr>
            <a:r>
              <a:rPr lang="en-US" sz="900" noProof="1">
                <a:solidFill>
                  <a:prstClr val="white"/>
                </a:solidFill>
              </a:rPr>
              <a:t>Lorem ipsum dolor sit amet, nibh est. A magna maecenas, quam magna nec quis, lorem nunc. Suspendisse viverra sodales mauris, cras pharetra.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1B1E816-F2D1-499A-B56F-0DCDBD86395E}"/>
              </a:ext>
            </a:extLst>
          </p:cNvPr>
          <p:cNvSpPr/>
          <p:nvPr/>
        </p:nvSpPr>
        <p:spPr>
          <a:xfrm>
            <a:off x="9375375" y="4916810"/>
            <a:ext cx="1752547" cy="1216152"/>
          </a:xfrm>
          <a:prstGeom prst="roundRect">
            <a:avLst>
              <a:gd name="adj" fmla="val 852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spcAft>
                <a:spcPts val="600"/>
              </a:spcAft>
            </a:pPr>
            <a:r>
              <a:rPr lang="en-US" b="1" cap="all" noProof="1">
                <a:solidFill>
                  <a:schemeClr val="tx1"/>
                </a:solidFill>
              </a:rPr>
              <a:t>Lorem ipsum </a:t>
            </a:r>
          </a:p>
          <a:p>
            <a:pPr lvl="0" algn="just">
              <a:spcAft>
                <a:spcPts val="600"/>
              </a:spcAft>
            </a:pPr>
            <a:r>
              <a:rPr lang="en-US" sz="900" noProof="1">
                <a:solidFill>
                  <a:schemeClr val="tx1"/>
                </a:solidFill>
              </a:rPr>
              <a:t>Lorem ipsum dolor sit amet, nibh est. A magna maecenas, quam magna nec quis, lorem nunc. Suspendisse viverra sodales mauris, cras pharetra.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58697A-F268-49CB-8B92-E737BD097664}"/>
              </a:ext>
            </a:extLst>
          </p:cNvPr>
          <p:cNvCxnSpPr/>
          <p:nvPr/>
        </p:nvCxnSpPr>
        <p:spPr>
          <a:xfrm>
            <a:off x="2190750" y="2744593"/>
            <a:ext cx="0" cy="2172216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1985FD-37AC-4925-92BC-6DF038F501D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523305" y="2744593"/>
            <a:ext cx="0" cy="47803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95173D-FDD6-472A-AA4F-4D98077CDFD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868974" y="2744593"/>
            <a:ext cx="0" cy="217221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1279325-BD9C-443D-A3EC-9DA9D94AAC5A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7560312" y="2744593"/>
            <a:ext cx="0" cy="2172217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5590CD3-6178-4EF0-90E7-B8C685557E54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10251649" y="2744593"/>
            <a:ext cx="0" cy="2172217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25A0191-7D34-4063-AF90-1A145D822869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6214643" y="2744593"/>
            <a:ext cx="0" cy="47803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EC9ADDC-B31A-44FF-BD80-A60D2C09DB48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8905981" y="2744593"/>
            <a:ext cx="0" cy="478032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3BCB6900-E3BA-463C-BAD4-2EC64177F61A}"/>
              </a:ext>
            </a:extLst>
          </p:cNvPr>
          <p:cNvSpPr/>
          <p:nvPr/>
        </p:nvSpPr>
        <p:spPr>
          <a:xfrm>
            <a:off x="1945410" y="1103502"/>
            <a:ext cx="483669" cy="493554"/>
          </a:xfrm>
          <a:custGeom>
            <a:avLst/>
            <a:gdLst>
              <a:gd name="connsiteX0" fmla="*/ 378524 w 483669"/>
              <a:gd name="connsiteY0" fmla="*/ 269243 h 493554"/>
              <a:gd name="connsiteX1" fmla="*/ 483669 w 483669"/>
              <a:gd name="connsiteY1" fmla="*/ 269243 h 493554"/>
              <a:gd name="connsiteX2" fmla="*/ 483669 w 483669"/>
              <a:gd name="connsiteY2" fmla="*/ 409438 h 493554"/>
              <a:gd name="connsiteX3" fmla="*/ 378524 w 483669"/>
              <a:gd name="connsiteY3" fmla="*/ 409438 h 493554"/>
              <a:gd name="connsiteX4" fmla="*/ 231320 w 483669"/>
              <a:gd name="connsiteY4" fmla="*/ 143068 h 493554"/>
              <a:gd name="connsiteX5" fmla="*/ 336465 w 483669"/>
              <a:gd name="connsiteY5" fmla="*/ 143068 h 493554"/>
              <a:gd name="connsiteX6" fmla="*/ 336465 w 483669"/>
              <a:gd name="connsiteY6" fmla="*/ 409438 h 493554"/>
              <a:gd name="connsiteX7" fmla="*/ 231320 w 483669"/>
              <a:gd name="connsiteY7" fmla="*/ 409438 h 493554"/>
              <a:gd name="connsiteX8" fmla="*/ 84116 w 483669"/>
              <a:gd name="connsiteY8" fmla="*/ 2874 h 493554"/>
              <a:gd name="connsiteX9" fmla="*/ 189261 w 483669"/>
              <a:gd name="connsiteY9" fmla="*/ 2874 h 493554"/>
              <a:gd name="connsiteX10" fmla="*/ 189261 w 483669"/>
              <a:gd name="connsiteY10" fmla="*/ 409436 h 493554"/>
              <a:gd name="connsiteX11" fmla="*/ 84116 w 483669"/>
              <a:gd name="connsiteY11" fmla="*/ 409436 h 493554"/>
              <a:gd name="connsiteX12" fmla="*/ 0 w 483669"/>
              <a:gd name="connsiteY12" fmla="*/ 2874 h 493554"/>
              <a:gd name="connsiteX13" fmla="*/ 42058 w 483669"/>
              <a:gd name="connsiteY13" fmla="*/ 2874 h 493554"/>
              <a:gd name="connsiteX14" fmla="*/ 42058 w 483669"/>
              <a:gd name="connsiteY14" fmla="*/ 451496 h 493554"/>
              <a:gd name="connsiteX15" fmla="*/ 483669 w 483669"/>
              <a:gd name="connsiteY15" fmla="*/ 451496 h 493554"/>
              <a:gd name="connsiteX16" fmla="*/ 483669 w 483669"/>
              <a:gd name="connsiteY16" fmla="*/ 493554 h 493554"/>
              <a:gd name="connsiteX17" fmla="*/ 0 w 483669"/>
              <a:gd name="connsiteY17" fmla="*/ 493554 h 493554"/>
              <a:gd name="connsiteX18" fmla="*/ 269242 w 483669"/>
              <a:gd name="connsiteY18" fmla="*/ 0 h 493554"/>
              <a:gd name="connsiteX19" fmla="*/ 438386 w 483669"/>
              <a:gd name="connsiteY19" fmla="*/ 169144 h 493554"/>
              <a:gd name="connsiteX20" fmla="*/ 476659 w 483669"/>
              <a:gd name="connsiteY20" fmla="*/ 130871 h 493554"/>
              <a:gd name="connsiteX21" fmla="*/ 476659 w 483669"/>
              <a:gd name="connsiteY21" fmla="*/ 227184 h 493554"/>
              <a:gd name="connsiteX22" fmla="*/ 380346 w 483669"/>
              <a:gd name="connsiteY22" fmla="*/ 227184 h 493554"/>
              <a:gd name="connsiteX23" fmla="*/ 418619 w 483669"/>
              <a:gd name="connsiteY23" fmla="*/ 188911 h 493554"/>
              <a:gd name="connsiteX24" fmla="*/ 249475 w 483669"/>
              <a:gd name="connsiteY24" fmla="*/ 19767 h 493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3669" h="493554">
                <a:moveTo>
                  <a:pt x="378524" y="269243"/>
                </a:moveTo>
                <a:lnTo>
                  <a:pt x="483669" y="269243"/>
                </a:lnTo>
                <a:lnTo>
                  <a:pt x="483669" y="409438"/>
                </a:lnTo>
                <a:lnTo>
                  <a:pt x="378524" y="409438"/>
                </a:lnTo>
                <a:close/>
                <a:moveTo>
                  <a:pt x="231320" y="143068"/>
                </a:moveTo>
                <a:lnTo>
                  <a:pt x="336465" y="143068"/>
                </a:lnTo>
                <a:lnTo>
                  <a:pt x="336465" y="409438"/>
                </a:lnTo>
                <a:lnTo>
                  <a:pt x="231320" y="409438"/>
                </a:lnTo>
                <a:close/>
                <a:moveTo>
                  <a:pt x="84116" y="2874"/>
                </a:moveTo>
                <a:lnTo>
                  <a:pt x="189261" y="2874"/>
                </a:lnTo>
                <a:lnTo>
                  <a:pt x="189261" y="409436"/>
                </a:lnTo>
                <a:lnTo>
                  <a:pt x="84116" y="409436"/>
                </a:lnTo>
                <a:close/>
                <a:moveTo>
                  <a:pt x="0" y="2874"/>
                </a:moveTo>
                <a:lnTo>
                  <a:pt x="42058" y="2874"/>
                </a:lnTo>
                <a:lnTo>
                  <a:pt x="42058" y="451496"/>
                </a:lnTo>
                <a:lnTo>
                  <a:pt x="483669" y="451496"/>
                </a:lnTo>
                <a:lnTo>
                  <a:pt x="483669" y="493554"/>
                </a:lnTo>
                <a:lnTo>
                  <a:pt x="0" y="493554"/>
                </a:lnTo>
                <a:close/>
                <a:moveTo>
                  <a:pt x="269242" y="0"/>
                </a:moveTo>
                <a:lnTo>
                  <a:pt x="438386" y="169144"/>
                </a:lnTo>
                <a:lnTo>
                  <a:pt x="476659" y="130871"/>
                </a:lnTo>
                <a:lnTo>
                  <a:pt x="476659" y="227184"/>
                </a:lnTo>
                <a:lnTo>
                  <a:pt x="380346" y="227184"/>
                </a:lnTo>
                <a:lnTo>
                  <a:pt x="418619" y="188911"/>
                </a:lnTo>
                <a:lnTo>
                  <a:pt x="249475" y="19767"/>
                </a:lnTo>
                <a:close/>
              </a:path>
            </a:pathLst>
          </a:custGeom>
          <a:solidFill>
            <a:schemeClr val="bg2"/>
          </a:solidFill>
          <a:ln w="694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FA21528D-56F5-4723-86D5-E2A5B1AFB0F5}"/>
              </a:ext>
            </a:extLst>
          </p:cNvPr>
          <p:cNvSpPr/>
          <p:nvPr/>
        </p:nvSpPr>
        <p:spPr>
          <a:xfrm>
            <a:off x="10013318" y="1106376"/>
            <a:ext cx="483669" cy="490680"/>
          </a:xfrm>
          <a:custGeom>
            <a:avLst/>
            <a:gdLst>
              <a:gd name="connsiteX0" fmla="*/ 84116 w 483669"/>
              <a:gd name="connsiteY0" fmla="*/ 266369 h 490680"/>
              <a:gd name="connsiteX1" fmla="*/ 189261 w 483669"/>
              <a:gd name="connsiteY1" fmla="*/ 266369 h 490680"/>
              <a:gd name="connsiteX2" fmla="*/ 189261 w 483669"/>
              <a:gd name="connsiteY2" fmla="*/ 406564 h 490680"/>
              <a:gd name="connsiteX3" fmla="*/ 84116 w 483669"/>
              <a:gd name="connsiteY3" fmla="*/ 406564 h 490680"/>
              <a:gd name="connsiteX4" fmla="*/ 231320 w 483669"/>
              <a:gd name="connsiteY4" fmla="*/ 140194 h 490680"/>
              <a:gd name="connsiteX5" fmla="*/ 336465 w 483669"/>
              <a:gd name="connsiteY5" fmla="*/ 140194 h 490680"/>
              <a:gd name="connsiteX6" fmla="*/ 336465 w 483669"/>
              <a:gd name="connsiteY6" fmla="*/ 406564 h 490680"/>
              <a:gd name="connsiteX7" fmla="*/ 231320 w 483669"/>
              <a:gd name="connsiteY7" fmla="*/ 406564 h 490680"/>
              <a:gd name="connsiteX8" fmla="*/ 378523 w 483669"/>
              <a:gd name="connsiteY8" fmla="*/ 0 h 490680"/>
              <a:gd name="connsiteX9" fmla="*/ 483668 w 483669"/>
              <a:gd name="connsiteY9" fmla="*/ 0 h 490680"/>
              <a:gd name="connsiteX10" fmla="*/ 483668 w 483669"/>
              <a:gd name="connsiteY10" fmla="*/ 406562 h 490680"/>
              <a:gd name="connsiteX11" fmla="*/ 378523 w 483669"/>
              <a:gd name="connsiteY11" fmla="*/ 406562 h 490680"/>
              <a:gd name="connsiteX12" fmla="*/ 212113 w 483669"/>
              <a:gd name="connsiteY12" fmla="*/ 0 h 490680"/>
              <a:gd name="connsiteX13" fmla="*/ 308426 w 483669"/>
              <a:gd name="connsiteY13" fmla="*/ 0 h 490680"/>
              <a:gd name="connsiteX14" fmla="*/ 308426 w 483669"/>
              <a:gd name="connsiteY14" fmla="*/ 96313 h 490680"/>
              <a:gd name="connsiteX15" fmla="*/ 270153 w 483669"/>
              <a:gd name="connsiteY15" fmla="*/ 58110 h 490680"/>
              <a:gd name="connsiteX16" fmla="*/ 101009 w 483669"/>
              <a:gd name="connsiteY16" fmla="*/ 227184 h 490680"/>
              <a:gd name="connsiteX17" fmla="*/ 81242 w 483669"/>
              <a:gd name="connsiteY17" fmla="*/ 207417 h 490680"/>
              <a:gd name="connsiteX18" fmla="*/ 250386 w 483669"/>
              <a:gd name="connsiteY18" fmla="*/ 38273 h 490680"/>
              <a:gd name="connsiteX19" fmla="*/ 0 w 483669"/>
              <a:gd name="connsiteY19" fmla="*/ 0 h 490680"/>
              <a:gd name="connsiteX20" fmla="*/ 42058 w 483669"/>
              <a:gd name="connsiteY20" fmla="*/ 0 h 490680"/>
              <a:gd name="connsiteX21" fmla="*/ 42058 w 483669"/>
              <a:gd name="connsiteY21" fmla="*/ 448622 h 490680"/>
              <a:gd name="connsiteX22" fmla="*/ 483669 w 483669"/>
              <a:gd name="connsiteY22" fmla="*/ 448622 h 490680"/>
              <a:gd name="connsiteX23" fmla="*/ 483669 w 483669"/>
              <a:gd name="connsiteY23" fmla="*/ 490680 h 490680"/>
              <a:gd name="connsiteX24" fmla="*/ 0 w 483669"/>
              <a:gd name="connsiteY24" fmla="*/ 490680 h 49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3669" h="490680">
                <a:moveTo>
                  <a:pt x="84116" y="266369"/>
                </a:moveTo>
                <a:lnTo>
                  <a:pt x="189261" y="266369"/>
                </a:lnTo>
                <a:lnTo>
                  <a:pt x="189261" y="406564"/>
                </a:lnTo>
                <a:lnTo>
                  <a:pt x="84116" y="406564"/>
                </a:lnTo>
                <a:close/>
                <a:moveTo>
                  <a:pt x="231320" y="140194"/>
                </a:moveTo>
                <a:lnTo>
                  <a:pt x="336465" y="140194"/>
                </a:lnTo>
                <a:lnTo>
                  <a:pt x="336465" y="406564"/>
                </a:lnTo>
                <a:lnTo>
                  <a:pt x="231320" y="406564"/>
                </a:lnTo>
                <a:close/>
                <a:moveTo>
                  <a:pt x="378523" y="0"/>
                </a:moveTo>
                <a:lnTo>
                  <a:pt x="483668" y="0"/>
                </a:lnTo>
                <a:lnTo>
                  <a:pt x="483668" y="406562"/>
                </a:lnTo>
                <a:lnTo>
                  <a:pt x="378523" y="406562"/>
                </a:lnTo>
                <a:close/>
                <a:moveTo>
                  <a:pt x="212113" y="0"/>
                </a:moveTo>
                <a:lnTo>
                  <a:pt x="308426" y="0"/>
                </a:lnTo>
                <a:lnTo>
                  <a:pt x="308426" y="96313"/>
                </a:lnTo>
                <a:lnTo>
                  <a:pt x="270153" y="58110"/>
                </a:lnTo>
                <a:lnTo>
                  <a:pt x="101009" y="227184"/>
                </a:lnTo>
                <a:lnTo>
                  <a:pt x="81242" y="207417"/>
                </a:lnTo>
                <a:lnTo>
                  <a:pt x="250386" y="38273"/>
                </a:lnTo>
                <a:close/>
                <a:moveTo>
                  <a:pt x="0" y="0"/>
                </a:moveTo>
                <a:lnTo>
                  <a:pt x="42058" y="0"/>
                </a:lnTo>
                <a:lnTo>
                  <a:pt x="42058" y="448622"/>
                </a:lnTo>
                <a:lnTo>
                  <a:pt x="483669" y="448622"/>
                </a:lnTo>
                <a:lnTo>
                  <a:pt x="483669" y="490680"/>
                </a:lnTo>
                <a:lnTo>
                  <a:pt x="0" y="490680"/>
                </a:lnTo>
                <a:close/>
              </a:path>
            </a:pathLst>
          </a:custGeom>
          <a:solidFill>
            <a:schemeClr val="accent6"/>
          </a:solidFill>
          <a:ln w="694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802D7BBF-ABDC-4FE8-9DB2-A95ECF5132FE}"/>
              </a:ext>
            </a:extLst>
          </p:cNvPr>
          <p:cNvSpPr/>
          <p:nvPr/>
        </p:nvSpPr>
        <p:spPr>
          <a:xfrm>
            <a:off x="5976525" y="1078336"/>
            <a:ext cx="477076" cy="546374"/>
          </a:xfrm>
          <a:custGeom>
            <a:avLst/>
            <a:gdLst>
              <a:gd name="connsiteX0" fmla="*/ 238116 w 477076"/>
              <a:gd name="connsiteY0" fmla="*/ 434602 h 546374"/>
              <a:gd name="connsiteX1" fmla="*/ 252136 w 477076"/>
              <a:gd name="connsiteY1" fmla="*/ 448622 h 546374"/>
              <a:gd name="connsiteX2" fmla="*/ 238116 w 477076"/>
              <a:gd name="connsiteY2" fmla="*/ 462642 h 546374"/>
              <a:gd name="connsiteX3" fmla="*/ 224096 w 477076"/>
              <a:gd name="connsiteY3" fmla="*/ 448622 h 546374"/>
              <a:gd name="connsiteX4" fmla="*/ 238116 w 477076"/>
              <a:gd name="connsiteY4" fmla="*/ 434602 h 546374"/>
              <a:gd name="connsiteX5" fmla="*/ 378310 w 477076"/>
              <a:gd name="connsiteY5" fmla="*/ 287398 h 546374"/>
              <a:gd name="connsiteX6" fmla="*/ 392330 w 477076"/>
              <a:gd name="connsiteY6" fmla="*/ 301418 h 546374"/>
              <a:gd name="connsiteX7" fmla="*/ 378310 w 477076"/>
              <a:gd name="connsiteY7" fmla="*/ 315438 h 546374"/>
              <a:gd name="connsiteX8" fmla="*/ 364290 w 477076"/>
              <a:gd name="connsiteY8" fmla="*/ 301418 h 546374"/>
              <a:gd name="connsiteX9" fmla="*/ 378310 w 477076"/>
              <a:gd name="connsiteY9" fmla="*/ 287398 h 546374"/>
              <a:gd name="connsiteX10" fmla="*/ 97922 w 477076"/>
              <a:gd name="connsiteY10" fmla="*/ 287398 h 546374"/>
              <a:gd name="connsiteX11" fmla="*/ 111942 w 477076"/>
              <a:gd name="connsiteY11" fmla="*/ 301418 h 546374"/>
              <a:gd name="connsiteX12" fmla="*/ 97922 w 477076"/>
              <a:gd name="connsiteY12" fmla="*/ 315438 h 546374"/>
              <a:gd name="connsiteX13" fmla="*/ 83902 w 477076"/>
              <a:gd name="connsiteY13" fmla="*/ 301418 h 546374"/>
              <a:gd name="connsiteX14" fmla="*/ 97922 w 477076"/>
              <a:gd name="connsiteY14" fmla="*/ 287398 h 546374"/>
              <a:gd name="connsiteX15" fmla="*/ 224096 w 477076"/>
              <a:gd name="connsiteY15" fmla="*/ 203282 h 546374"/>
              <a:gd name="connsiteX16" fmla="*/ 252135 w 477076"/>
              <a:gd name="connsiteY16" fmla="*/ 203282 h 546374"/>
              <a:gd name="connsiteX17" fmla="*/ 252135 w 477076"/>
              <a:gd name="connsiteY17" fmla="*/ 295810 h 546374"/>
              <a:gd name="connsiteX18" fmla="*/ 317325 w 477076"/>
              <a:gd name="connsiteY18" fmla="*/ 361000 h 546374"/>
              <a:gd name="connsiteX19" fmla="*/ 297698 w 477076"/>
              <a:gd name="connsiteY19" fmla="*/ 380627 h 546374"/>
              <a:gd name="connsiteX20" fmla="*/ 228302 w 477076"/>
              <a:gd name="connsiteY20" fmla="*/ 311231 h 546374"/>
              <a:gd name="connsiteX21" fmla="*/ 224096 w 477076"/>
              <a:gd name="connsiteY21" fmla="*/ 301418 h 546374"/>
              <a:gd name="connsiteX22" fmla="*/ 238116 w 477076"/>
              <a:gd name="connsiteY22" fmla="*/ 154214 h 546374"/>
              <a:gd name="connsiteX23" fmla="*/ 252136 w 477076"/>
              <a:gd name="connsiteY23" fmla="*/ 168234 h 546374"/>
              <a:gd name="connsiteX24" fmla="*/ 238116 w 477076"/>
              <a:gd name="connsiteY24" fmla="*/ 182254 h 546374"/>
              <a:gd name="connsiteX25" fmla="*/ 224096 w 477076"/>
              <a:gd name="connsiteY25" fmla="*/ 168234 h 546374"/>
              <a:gd name="connsiteX26" fmla="*/ 238116 w 477076"/>
              <a:gd name="connsiteY26" fmla="*/ 154214 h 546374"/>
              <a:gd name="connsiteX27" fmla="*/ 238115 w 477076"/>
              <a:gd name="connsiteY27" fmla="*/ 112155 h 546374"/>
              <a:gd name="connsiteX28" fmla="*/ 41844 w 477076"/>
              <a:gd name="connsiteY28" fmla="*/ 308428 h 546374"/>
              <a:gd name="connsiteX29" fmla="*/ 238115 w 477076"/>
              <a:gd name="connsiteY29" fmla="*/ 504699 h 546374"/>
              <a:gd name="connsiteX30" fmla="*/ 434387 w 477076"/>
              <a:gd name="connsiteY30" fmla="*/ 308428 h 546374"/>
              <a:gd name="connsiteX31" fmla="*/ 238115 w 477076"/>
              <a:gd name="connsiteY31" fmla="*/ 112155 h 546374"/>
              <a:gd name="connsiteX32" fmla="*/ 153999 w 477076"/>
              <a:gd name="connsiteY32" fmla="*/ 0 h 546374"/>
              <a:gd name="connsiteX33" fmla="*/ 322232 w 477076"/>
              <a:gd name="connsiteY33" fmla="*/ 0 h 546374"/>
              <a:gd name="connsiteX34" fmla="*/ 322232 w 477076"/>
              <a:gd name="connsiteY34" fmla="*/ 42058 h 546374"/>
              <a:gd name="connsiteX35" fmla="*/ 259145 w 477076"/>
              <a:gd name="connsiteY35" fmla="*/ 42058 h 546374"/>
              <a:gd name="connsiteX36" fmla="*/ 259145 w 477076"/>
              <a:gd name="connsiteY36" fmla="*/ 71499 h 546374"/>
              <a:gd name="connsiteX37" fmla="*/ 371300 w 477076"/>
              <a:gd name="connsiteY37" fmla="*/ 110753 h 546374"/>
              <a:gd name="connsiteX38" fmla="*/ 395133 w 477076"/>
              <a:gd name="connsiteY38" fmla="*/ 86219 h 546374"/>
              <a:gd name="connsiteX39" fmla="*/ 424573 w 477076"/>
              <a:gd name="connsiteY39" fmla="*/ 86920 h 546374"/>
              <a:gd name="connsiteX40" fmla="*/ 425274 w 477076"/>
              <a:gd name="connsiteY40" fmla="*/ 116361 h 546374"/>
              <a:gd name="connsiteX41" fmla="*/ 404245 w 477076"/>
              <a:gd name="connsiteY41" fmla="*/ 137390 h 546374"/>
              <a:gd name="connsiteX42" fmla="*/ 441397 w 477076"/>
              <a:gd name="connsiteY42" fmla="*/ 433901 h 546374"/>
              <a:gd name="connsiteX43" fmla="*/ 158906 w 477076"/>
              <a:gd name="connsiteY43" fmla="*/ 532738 h 546374"/>
              <a:gd name="connsiteX44" fmla="*/ 1889 w 477076"/>
              <a:gd name="connsiteY44" fmla="*/ 278286 h 546374"/>
              <a:gd name="connsiteX45" fmla="*/ 217086 w 477076"/>
              <a:gd name="connsiteY45" fmla="*/ 70798 h 546374"/>
              <a:gd name="connsiteX46" fmla="*/ 217086 w 477076"/>
              <a:gd name="connsiteY46" fmla="*/ 42058 h 546374"/>
              <a:gd name="connsiteX47" fmla="*/ 153999 w 477076"/>
              <a:gd name="connsiteY47" fmla="*/ 42058 h 54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7076" h="546374">
                <a:moveTo>
                  <a:pt x="238116" y="434602"/>
                </a:moveTo>
                <a:cubicBezTo>
                  <a:pt x="245859" y="434602"/>
                  <a:pt x="252136" y="440879"/>
                  <a:pt x="252136" y="448622"/>
                </a:cubicBezTo>
                <a:cubicBezTo>
                  <a:pt x="252136" y="456365"/>
                  <a:pt x="245859" y="462642"/>
                  <a:pt x="238116" y="462642"/>
                </a:cubicBezTo>
                <a:cubicBezTo>
                  <a:pt x="230373" y="462642"/>
                  <a:pt x="224096" y="456365"/>
                  <a:pt x="224096" y="448622"/>
                </a:cubicBezTo>
                <a:cubicBezTo>
                  <a:pt x="224096" y="440879"/>
                  <a:pt x="230373" y="434602"/>
                  <a:pt x="238116" y="434602"/>
                </a:cubicBezTo>
                <a:close/>
                <a:moveTo>
                  <a:pt x="378310" y="287398"/>
                </a:moveTo>
                <a:cubicBezTo>
                  <a:pt x="386053" y="287398"/>
                  <a:pt x="392330" y="293675"/>
                  <a:pt x="392330" y="301418"/>
                </a:cubicBezTo>
                <a:cubicBezTo>
                  <a:pt x="392330" y="309161"/>
                  <a:pt x="386053" y="315438"/>
                  <a:pt x="378310" y="315438"/>
                </a:cubicBezTo>
                <a:cubicBezTo>
                  <a:pt x="370567" y="315438"/>
                  <a:pt x="364290" y="309161"/>
                  <a:pt x="364290" y="301418"/>
                </a:cubicBezTo>
                <a:cubicBezTo>
                  <a:pt x="364290" y="293675"/>
                  <a:pt x="370567" y="287398"/>
                  <a:pt x="378310" y="287398"/>
                </a:cubicBezTo>
                <a:close/>
                <a:moveTo>
                  <a:pt x="97922" y="287398"/>
                </a:moveTo>
                <a:cubicBezTo>
                  <a:pt x="105665" y="287398"/>
                  <a:pt x="111942" y="293675"/>
                  <a:pt x="111942" y="301418"/>
                </a:cubicBezTo>
                <a:cubicBezTo>
                  <a:pt x="111942" y="309161"/>
                  <a:pt x="105665" y="315438"/>
                  <a:pt x="97922" y="315438"/>
                </a:cubicBezTo>
                <a:cubicBezTo>
                  <a:pt x="90179" y="315438"/>
                  <a:pt x="83902" y="309161"/>
                  <a:pt x="83902" y="301418"/>
                </a:cubicBezTo>
                <a:cubicBezTo>
                  <a:pt x="83902" y="293675"/>
                  <a:pt x="90179" y="287398"/>
                  <a:pt x="97922" y="287398"/>
                </a:cubicBezTo>
                <a:close/>
                <a:moveTo>
                  <a:pt x="224096" y="203282"/>
                </a:moveTo>
                <a:lnTo>
                  <a:pt x="252135" y="203282"/>
                </a:lnTo>
                <a:lnTo>
                  <a:pt x="252135" y="295810"/>
                </a:lnTo>
                <a:lnTo>
                  <a:pt x="317325" y="361000"/>
                </a:lnTo>
                <a:lnTo>
                  <a:pt x="297698" y="380627"/>
                </a:lnTo>
                <a:lnTo>
                  <a:pt x="228302" y="311231"/>
                </a:lnTo>
                <a:cubicBezTo>
                  <a:pt x="225498" y="308427"/>
                  <a:pt x="224096" y="304923"/>
                  <a:pt x="224096" y="301418"/>
                </a:cubicBezTo>
                <a:close/>
                <a:moveTo>
                  <a:pt x="238116" y="154214"/>
                </a:moveTo>
                <a:cubicBezTo>
                  <a:pt x="245859" y="154214"/>
                  <a:pt x="252136" y="160491"/>
                  <a:pt x="252136" y="168234"/>
                </a:cubicBezTo>
                <a:cubicBezTo>
                  <a:pt x="252136" y="175977"/>
                  <a:pt x="245859" y="182254"/>
                  <a:pt x="238116" y="182254"/>
                </a:cubicBezTo>
                <a:cubicBezTo>
                  <a:pt x="230373" y="182254"/>
                  <a:pt x="224096" y="175977"/>
                  <a:pt x="224096" y="168234"/>
                </a:cubicBezTo>
                <a:cubicBezTo>
                  <a:pt x="224096" y="160491"/>
                  <a:pt x="230373" y="154214"/>
                  <a:pt x="238116" y="154214"/>
                </a:cubicBezTo>
                <a:close/>
                <a:moveTo>
                  <a:pt x="238115" y="112155"/>
                </a:moveTo>
                <a:cubicBezTo>
                  <a:pt x="129465" y="112155"/>
                  <a:pt x="41844" y="199776"/>
                  <a:pt x="41844" y="308428"/>
                </a:cubicBezTo>
                <a:cubicBezTo>
                  <a:pt x="41844" y="417078"/>
                  <a:pt x="129465" y="504699"/>
                  <a:pt x="238115" y="504699"/>
                </a:cubicBezTo>
                <a:cubicBezTo>
                  <a:pt x="346766" y="504699"/>
                  <a:pt x="434387" y="417078"/>
                  <a:pt x="434387" y="308428"/>
                </a:cubicBezTo>
                <a:cubicBezTo>
                  <a:pt x="434387" y="199776"/>
                  <a:pt x="346766" y="112155"/>
                  <a:pt x="238115" y="112155"/>
                </a:cubicBezTo>
                <a:close/>
                <a:moveTo>
                  <a:pt x="153999" y="0"/>
                </a:moveTo>
                <a:lnTo>
                  <a:pt x="322232" y="0"/>
                </a:lnTo>
                <a:lnTo>
                  <a:pt x="322232" y="42058"/>
                </a:lnTo>
                <a:lnTo>
                  <a:pt x="259145" y="42058"/>
                </a:lnTo>
                <a:lnTo>
                  <a:pt x="259145" y="71499"/>
                </a:lnTo>
                <a:cubicBezTo>
                  <a:pt x="299100" y="74303"/>
                  <a:pt x="337653" y="88322"/>
                  <a:pt x="371300" y="110753"/>
                </a:cubicBezTo>
                <a:lnTo>
                  <a:pt x="395133" y="86219"/>
                </a:lnTo>
                <a:cubicBezTo>
                  <a:pt x="403544" y="78509"/>
                  <a:pt x="416863" y="79210"/>
                  <a:pt x="424573" y="86920"/>
                </a:cubicBezTo>
                <a:cubicBezTo>
                  <a:pt x="432985" y="95332"/>
                  <a:pt x="432985" y="107949"/>
                  <a:pt x="425274" y="116361"/>
                </a:cubicBezTo>
                <a:lnTo>
                  <a:pt x="404245" y="137390"/>
                </a:lnTo>
                <a:cubicBezTo>
                  <a:pt x="484156" y="215198"/>
                  <a:pt x="500979" y="338569"/>
                  <a:pt x="441397" y="433901"/>
                </a:cubicBezTo>
                <a:cubicBezTo>
                  <a:pt x="381814" y="529233"/>
                  <a:pt x="264752" y="569889"/>
                  <a:pt x="158906" y="532738"/>
                </a:cubicBezTo>
                <a:cubicBezTo>
                  <a:pt x="53059" y="495587"/>
                  <a:pt x="-12131" y="389740"/>
                  <a:pt x="1889" y="278286"/>
                </a:cubicBezTo>
                <a:cubicBezTo>
                  <a:pt x="15908" y="166831"/>
                  <a:pt x="105632" y="80612"/>
                  <a:pt x="217086" y="70798"/>
                </a:cubicBezTo>
                <a:lnTo>
                  <a:pt x="217086" y="42058"/>
                </a:lnTo>
                <a:lnTo>
                  <a:pt x="153999" y="42058"/>
                </a:lnTo>
                <a:close/>
              </a:path>
            </a:pathLst>
          </a:custGeom>
          <a:solidFill>
            <a:schemeClr val="accent3"/>
          </a:solidFill>
          <a:ln w="694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88D03965-E002-4688-9C26-33E9E0C28DBB}"/>
              </a:ext>
            </a:extLst>
          </p:cNvPr>
          <p:cNvSpPr/>
          <p:nvPr/>
        </p:nvSpPr>
        <p:spPr>
          <a:xfrm>
            <a:off x="7377961" y="1057308"/>
            <a:ext cx="364504" cy="588815"/>
          </a:xfrm>
          <a:custGeom>
            <a:avLst/>
            <a:gdLst>
              <a:gd name="connsiteX0" fmla="*/ 136689 w 364504"/>
              <a:gd name="connsiteY0" fmla="*/ 546757 h 588815"/>
              <a:gd name="connsiteX1" fmla="*/ 227815 w 364504"/>
              <a:gd name="connsiteY1" fmla="*/ 546757 h 588815"/>
              <a:gd name="connsiteX2" fmla="*/ 182252 w 364504"/>
              <a:gd name="connsiteY2" fmla="*/ 588815 h 588815"/>
              <a:gd name="connsiteX3" fmla="*/ 136689 w 364504"/>
              <a:gd name="connsiteY3" fmla="*/ 546757 h 588815"/>
              <a:gd name="connsiteX4" fmla="*/ 112155 w 364504"/>
              <a:gd name="connsiteY4" fmla="*/ 476660 h 588815"/>
              <a:gd name="connsiteX5" fmla="*/ 252349 w 364504"/>
              <a:gd name="connsiteY5" fmla="*/ 476660 h 588815"/>
              <a:gd name="connsiteX6" fmla="*/ 273378 w 364504"/>
              <a:gd name="connsiteY6" fmla="*/ 497689 h 588815"/>
              <a:gd name="connsiteX7" fmla="*/ 252349 w 364504"/>
              <a:gd name="connsiteY7" fmla="*/ 518718 h 588815"/>
              <a:gd name="connsiteX8" fmla="*/ 112155 w 364504"/>
              <a:gd name="connsiteY8" fmla="*/ 518718 h 588815"/>
              <a:gd name="connsiteX9" fmla="*/ 91126 w 364504"/>
              <a:gd name="connsiteY9" fmla="*/ 497689 h 588815"/>
              <a:gd name="connsiteX10" fmla="*/ 112155 w 364504"/>
              <a:gd name="connsiteY10" fmla="*/ 476660 h 588815"/>
              <a:gd name="connsiteX11" fmla="*/ 112155 w 364504"/>
              <a:gd name="connsiteY11" fmla="*/ 406563 h 588815"/>
              <a:gd name="connsiteX12" fmla="*/ 252349 w 364504"/>
              <a:gd name="connsiteY12" fmla="*/ 406563 h 588815"/>
              <a:gd name="connsiteX13" fmla="*/ 273378 w 364504"/>
              <a:gd name="connsiteY13" fmla="*/ 427592 h 588815"/>
              <a:gd name="connsiteX14" fmla="*/ 252349 w 364504"/>
              <a:gd name="connsiteY14" fmla="*/ 448621 h 588815"/>
              <a:gd name="connsiteX15" fmla="*/ 112155 w 364504"/>
              <a:gd name="connsiteY15" fmla="*/ 448621 h 588815"/>
              <a:gd name="connsiteX16" fmla="*/ 91126 w 364504"/>
              <a:gd name="connsiteY16" fmla="*/ 427592 h 588815"/>
              <a:gd name="connsiteX17" fmla="*/ 112155 w 364504"/>
              <a:gd name="connsiteY17" fmla="*/ 406563 h 588815"/>
              <a:gd name="connsiteX18" fmla="*/ 182953 w 364504"/>
              <a:gd name="connsiteY18" fmla="*/ 41357 h 588815"/>
              <a:gd name="connsiteX19" fmla="*/ 42759 w 364504"/>
              <a:gd name="connsiteY19" fmla="*/ 180150 h 588815"/>
              <a:gd name="connsiteX20" fmla="*/ 42759 w 364504"/>
              <a:gd name="connsiteY20" fmla="*/ 185758 h 588815"/>
              <a:gd name="connsiteX21" fmla="*/ 52573 w 364504"/>
              <a:gd name="connsiteY21" fmla="*/ 234826 h 588815"/>
              <a:gd name="connsiteX22" fmla="*/ 76406 w 364504"/>
              <a:gd name="connsiteY22" fmla="*/ 273379 h 588815"/>
              <a:gd name="connsiteX23" fmla="*/ 117062 w 364504"/>
              <a:gd name="connsiteY23" fmla="*/ 336467 h 588815"/>
              <a:gd name="connsiteX24" fmla="*/ 182252 w 364504"/>
              <a:gd name="connsiteY24" fmla="*/ 336467 h 588815"/>
              <a:gd name="connsiteX25" fmla="*/ 248143 w 364504"/>
              <a:gd name="connsiteY25" fmla="*/ 336467 h 588815"/>
              <a:gd name="connsiteX26" fmla="*/ 288800 w 364504"/>
              <a:gd name="connsiteY26" fmla="*/ 273379 h 588815"/>
              <a:gd name="connsiteX27" fmla="*/ 312633 w 364504"/>
              <a:gd name="connsiteY27" fmla="*/ 234826 h 588815"/>
              <a:gd name="connsiteX28" fmla="*/ 322446 w 364504"/>
              <a:gd name="connsiteY28" fmla="*/ 185758 h 588815"/>
              <a:gd name="connsiteX29" fmla="*/ 323147 w 364504"/>
              <a:gd name="connsiteY29" fmla="*/ 185758 h 588815"/>
              <a:gd name="connsiteX30" fmla="*/ 323147 w 364504"/>
              <a:gd name="connsiteY30" fmla="*/ 180150 h 588815"/>
              <a:gd name="connsiteX31" fmla="*/ 182953 w 364504"/>
              <a:gd name="connsiteY31" fmla="*/ 41357 h 588815"/>
              <a:gd name="connsiteX32" fmla="*/ 182252 w 364504"/>
              <a:gd name="connsiteY32" fmla="*/ 0 h 588815"/>
              <a:gd name="connsiteX33" fmla="*/ 364504 w 364504"/>
              <a:gd name="connsiteY33" fmla="*/ 180150 h 588815"/>
              <a:gd name="connsiteX34" fmla="*/ 364504 w 364504"/>
              <a:gd name="connsiteY34" fmla="*/ 186459 h 588815"/>
              <a:gd name="connsiteX35" fmla="*/ 351887 w 364504"/>
              <a:gd name="connsiteY35" fmla="*/ 249546 h 588815"/>
              <a:gd name="connsiteX36" fmla="*/ 320343 w 364504"/>
              <a:gd name="connsiteY36" fmla="*/ 301418 h 588815"/>
              <a:gd name="connsiteX37" fmla="*/ 277584 w 364504"/>
              <a:gd name="connsiteY37" fmla="*/ 370814 h 588815"/>
              <a:gd name="connsiteX38" fmla="*/ 264967 w 364504"/>
              <a:gd name="connsiteY38" fmla="*/ 378525 h 588815"/>
              <a:gd name="connsiteX39" fmla="*/ 99538 w 364504"/>
              <a:gd name="connsiteY39" fmla="*/ 378525 h 588815"/>
              <a:gd name="connsiteX40" fmla="*/ 86920 w 364504"/>
              <a:gd name="connsiteY40" fmla="*/ 370814 h 588815"/>
              <a:gd name="connsiteX41" fmla="*/ 44161 w 364504"/>
              <a:gd name="connsiteY41" fmla="*/ 301418 h 588815"/>
              <a:gd name="connsiteX42" fmla="*/ 12617 w 364504"/>
              <a:gd name="connsiteY42" fmla="*/ 249546 h 588815"/>
              <a:gd name="connsiteX43" fmla="*/ 0 w 364504"/>
              <a:gd name="connsiteY43" fmla="*/ 186459 h 588815"/>
              <a:gd name="connsiteX44" fmla="*/ 0 w 364504"/>
              <a:gd name="connsiteY44" fmla="*/ 180150 h 588815"/>
              <a:gd name="connsiteX45" fmla="*/ 182252 w 364504"/>
              <a:gd name="connsiteY45" fmla="*/ 0 h 588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64504" h="588815">
                <a:moveTo>
                  <a:pt x="136689" y="546757"/>
                </a:moveTo>
                <a:lnTo>
                  <a:pt x="227815" y="546757"/>
                </a:lnTo>
                <a:cubicBezTo>
                  <a:pt x="225712" y="570590"/>
                  <a:pt x="206085" y="588815"/>
                  <a:pt x="182252" y="588815"/>
                </a:cubicBezTo>
                <a:cubicBezTo>
                  <a:pt x="158419" y="588815"/>
                  <a:pt x="138792" y="570590"/>
                  <a:pt x="136689" y="546757"/>
                </a:cubicBezTo>
                <a:close/>
                <a:moveTo>
                  <a:pt x="112155" y="476660"/>
                </a:moveTo>
                <a:lnTo>
                  <a:pt x="252349" y="476660"/>
                </a:lnTo>
                <a:cubicBezTo>
                  <a:pt x="264266" y="476660"/>
                  <a:pt x="273378" y="485773"/>
                  <a:pt x="273378" y="497689"/>
                </a:cubicBezTo>
                <a:cubicBezTo>
                  <a:pt x="273378" y="509606"/>
                  <a:pt x="264266" y="518718"/>
                  <a:pt x="252349" y="518718"/>
                </a:cubicBezTo>
                <a:lnTo>
                  <a:pt x="112155" y="518718"/>
                </a:lnTo>
                <a:cubicBezTo>
                  <a:pt x="100239" y="518718"/>
                  <a:pt x="91126" y="509606"/>
                  <a:pt x="91126" y="497689"/>
                </a:cubicBezTo>
                <a:cubicBezTo>
                  <a:pt x="91126" y="485773"/>
                  <a:pt x="100239" y="476660"/>
                  <a:pt x="112155" y="476660"/>
                </a:cubicBezTo>
                <a:close/>
                <a:moveTo>
                  <a:pt x="112155" y="406563"/>
                </a:moveTo>
                <a:lnTo>
                  <a:pt x="252349" y="406563"/>
                </a:lnTo>
                <a:cubicBezTo>
                  <a:pt x="264266" y="406563"/>
                  <a:pt x="273378" y="415676"/>
                  <a:pt x="273378" y="427592"/>
                </a:cubicBezTo>
                <a:cubicBezTo>
                  <a:pt x="273378" y="439509"/>
                  <a:pt x="264266" y="448621"/>
                  <a:pt x="252349" y="448621"/>
                </a:cubicBezTo>
                <a:lnTo>
                  <a:pt x="112155" y="448621"/>
                </a:lnTo>
                <a:cubicBezTo>
                  <a:pt x="100239" y="448621"/>
                  <a:pt x="91126" y="439509"/>
                  <a:pt x="91126" y="427592"/>
                </a:cubicBezTo>
                <a:cubicBezTo>
                  <a:pt x="91126" y="415676"/>
                  <a:pt x="100239" y="406563"/>
                  <a:pt x="112155" y="406563"/>
                </a:cubicBezTo>
                <a:close/>
                <a:moveTo>
                  <a:pt x="182953" y="41357"/>
                </a:moveTo>
                <a:cubicBezTo>
                  <a:pt x="106547" y="42058"/>
                  <a:pt x="44161" y="103744"/>
                  <a:pt x="42759" y="180150"/>
                </a:cubicBezTo>
                <a:lnTo>
                  <a:pt x="42759" y="185758"/>
                </a:lnTo>
                <a:cubicBezTo>
                  <a:pt x="43460" y="202581"/>
                  <a:pt x="46264" y="219405"/>
                  <a:pt x="52573" y="234826"/>
                </a:cubicBezTo>
                <a:cubicBezTo>
                  <a:pt x="58180" y="248845"/>
                  <a:pt x="66592" y="262164"/>
                  <a:pt x="76406" y="273379"/>
                </a:cubicBezTo>
                <a:cubicBezTo>
                  <a:pt x="91827" y="293006"/>
                  <a:pt x="105846" y="314035"/>
                  <a:pt x="117062" y="336467"/>
                </a:cubicBezTo>
                <a:lnTo>
                  <a:pt x="182252" y="336467"/>
                </a:lnTo>
                <a:lnTo>
                  <a:pt x="248143" y="336467"/>
                </a:lnTo>
                <a:cubicBezTo>
                  <a:pt x="258658" y="314035"/>
                  <a:pt x="272677" y="293006"/>
                  <a:pt x="288800" y="273379"/>
                </a:cubicBezTo>
                <a:cubicBezTo>
                  <a:pt x="299314" y="262164"/>
                  <a:pt x="307025" y="248845"/>
                  <a:pt x="312633" y="234826"/>
                </a:cubicBezTo>
                <a:cubicBezTo>
                  <a:pt x="318240" y="219405"/>
                  <a:pt x="321745" y="202581"/>
                  <a:pt x="322446" y="185758"/>
                </a:cubicBezTo>
                <a:lnTo>
                  <a:pt x="323147" y="185758"/>
                </a:lnTo>
                <a:lnTo>
                  <a:pt x="323147" y="180150"/>
                </a:lnTo>
                <a:cubicBezTo>
                  <a:pt x="321745" y="103043"/>
                  <a:pt x="259359" y="42058"/>
                  <a:pt x="182953" y="41357"/>
                </a:cubicBezTo>
                <a:close/>
                <a:moveTo>
                  <a:pt x="182252" y="0"/>
                </a:moveTo>
                <a:cubicBezTo>
                  <a:pt x="281790" y="701"/>
                  <a:pt x="362401" y="80612"/>
                  <a:pt x="364504" y="180150"/>
                </a:cubicBezTo>
                <a:lnTo>
                  <a:pt x="364504" y="186459"/>
                </a:lnTo>
                <a:cubicBezTo>
                  <a:pt x="363803" y="208189"/>
                  <a:pt x="359598" y="229218"/>
                  <a:pt x="351887" y="249546"/>
                </a:cubicBezTo>
                <a:cubicBezTo>
                  <a:pt x="344877" y="268472"/>
                  <a:pt x="333662" y="285997"/>
                  <a:pt x="320343" y="301418"/>
                </a:cubicBezTo>
                <a:cubicBezTo>
                  <a:pt x="303520" y="319643"/>
                  <a:pt x="285295" y="355393"/>
                  <a:pt x="277584" y="370814"/>
                </a:cubicBezTo>
                <a:cubicBezTo>
                  <a:pt x="275481" y="375721"/>
                  <a:pt x="270574" y="378525"/>
                  <a:pt x="264967" y="378525"/>
                </a:cubicBezTo>
                <a:lnTo>
                  <a:pt x="99538" y="378525"/>
                </a:lnTo>
                <a:cubicBezTo>
                  <a:pt x="93930" y="378525"/>
                  <a:pt x="89023" y="375721"/>
                  <a:pt x="86920" y="370814"/>
                </a:cubicBezTo>
                <a:cubicBezTo>
                  <a:pt x="79210" y="355393"/>
                  <a:pt x="60984" y="319643"/>
                  <a:pt x="44161" y="301418"/>
                </a:cubicBezTo>
                <a:cubicBezTo>
                  <a:pt x="30843" y="285997"/>
                  <a:pt x="20328" y="268472"/>
                  <a:pt x="12617" y="249546"/>
                </a:cubicBezTo>
                <a:cubicBezTo>
                  <a:pt x="4907" y="229218"/>
                  <a:pt x="701" y="208189"/>
                  <a:pt x="0" y="186459"/>
                </a:cubicBezTo>
                <a:lnTo>
                  <a:pt x="0" y="180150"/>
                </a:lnTo>
                <a:cubicBezTo>
                  <a:pt x="2103" y="80612"/>
                  <a:pt x="82714" y="701"/>
                  <a:pt x="182252" y="0"/>
                </a:cubicBezTo>
                <a:close/>
              </a:path>
            </a:pathLst>
          </a:custGeom>
          <a:solidFill>
            <a:schemeClr val="accent4"/>
          </a:solidFill>
          <a:ln w="694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FB74E3FF-5B73-4119-87AB-08C9B456C231}"/>
              </a:ext>
            </a:extLst>
          </p:cNvPr>
          <p:cNvSpPr/>
          <p:nvPr/>
        </p:nvSpPr>
        <p:spPr>
          <a:xfrm>
            <a:off x="3183033" y="1073427"/>
            <a:ext cx="554645" cy="555346"/>
          </a:xfrm>
          <a:custGeom>
            <a:avLst/>
            <a:gdLst>
              <a:gd name="connsiteX0" fmla="*/ 155618 w 554645"/>
              <a:gd name="connsiteY0" fmla="*/ 104447 h 555346"/>
              <a:gd name="connsiteX1" fmla="*/ 169637 w 554645"/>
              <a:gd name="connsiteY1" fmla="*/ 114260 h 555346"/>
              <a:gd name="connsiteX2" fmla="*/ 198377 w 554645"/>
              <a:gd name="connsiteY2" fmla="*/ 268475 h 555346"/>
              <a:gd name="connsiteX3" fmla="*/ 240435 w 554645"/>
              <a:gd name="connsiteY3" fmla="*/ 157019 h 555346"/>
              <a:gd name="connsiteX4" fmla="*/ 248847 w 554645"/>
              <a:gd name="connsiteY4" fmla="*/ 149309 h 555346"/>
              <a:gd name="connsiteX5" fmla="*/ 264268 w 554645"/>
              <a:gd name="connsiteY5" fmla="*/ 157720 h 555346"/>
              <a:gd name="connsiteX6" fmla="*/ 286699 w 554645"/>
              <a:gd name="connsiteY6" fmla="*/ 235529 h 555346"/>
              <a:gd name="connsiteX7" fmla="*/ 313336 w 554645"/>
              <a:gd name="connsiteY7" fmla="*/ 206789 h 555346"/>
              <a:gd name="connsiteX8" fmla="*/ 322449 w 554645"/>
              <a:gd name="connsiteY8" fmla="*/ 201181 h 555346"/>
              <a:gd name="connsiteX9" fmla="*/ 362404 w 554645"/>
              <a:gd name="connsiteY9" fmla="*/ 201181 h 555346"/>
              <a:gd name="connsiteX10" fmla="*/ 363105 w 554645"/>
              <a:gd name="connsiteY10" fmla="*/ 201181 h 555346"/>
              <a:gd name="connsiteX11" fmla="*/ 363105 w 554645"/>
              <a:gd name="connsiteY11" fmla="*/ 229220 h 555346"/>
              <a:gd name="connsiteX12" fmla="*/ 328757 w 554645"/>
              <a:gd name="connsiteY12" fmla="*/ 229220 h 555346"/>
              <a:gd name="connsiteX13" fmla="*/ 290905 w 554645"/>
              <a:gd name="connsiteY13" fmla="*/ 268475 h 555346"/>
              <a:gd name="connsiteX14" fmla="*/ 285297 w 554645"/>
              <a:gd name="connsiteY14" fmla="*/ 271979 h 555346"/>
              <a:gd name="connsiteX15" fmla="*/ 269876 w 554645"/>
              <a:gd name="connsiteY15" fmla="*/ 263568 h 555346"/>
              <a:gd name="connsiteX16" fmla="*/ 251651 w 554645"/>
              <a:gd name="connsiteY16" fmla="*/ 200480 h 555346"/>
              <a:gd name="connsiteX17" fmla="*/ 206789 w 554645"/>
              <a:gd name="connsiteY17" fmla="*/ 318243 h 555346"/>
              <a:gd name="connsiteX18" fmla="*/ 194872 w 554645"/>
              <a:gd name="connsiteY18" fmla="*/ 325954 h 555346"/>
              <a:gd name="connsiteX19" fmla="*/ 193470 w 554645"/>
              <a:gd name="connsiteY19" fmla="*/ 325954 h 555346"/>
              <a:gd name="connsiteX20" fmla="*/ 182255 w 554645"/>
              <a:gd name="connsiteY20" fmla="*/ 316141 h 555346"/>
              <a:gd name="connsiteX21" fmla="*/ 154216 w 554645"/>
              <a:gd name="connsiteY21" fmla="*/ 165431 h 555346"/>
              <a:gd name="connsiteX22" fmla="*/ 136692 w 554645"/>
              <a:gd name="connsiteY22" fmla="*/ 218706 h 555346"/>
              <a:gd name="connsiteX23" fmla="*/ 124775 w 554645"/>
              <a:gd name="connsiteY23" fmla="*/ 229220 h 555346"/>
              <a:gd name="connsiteX24" fmla="*/ 60987 w 554645"/>
              <a:gd name="connsiteY24" fmla="*/ 229220 h 555346"/>
              <a:gd name="connsiteX25" fmla="*/ 60987 w 554645"/>
              <a:gd name="connsiteY25" fmla="*/ 201181 h 555346"/>
              <a:gd name="connsiteX26" fmla="*/ 115663 w 554645"/>
              <a:gd name="connsiteY26" fmla="*/ 201181 h 555346"/>
              <a:gd name="connsiteX27" fmla="*/ 145804 w 554645"/>
              <a:gd name="connsiteY27" fmla="*/ 112858 h 555346"/>
              <a:gd name="connsiteX28" fmla="*/ 155618 w 554645"/>
              <a:gd name="connsiteY28" fmla="*/ 104447 h 555346"/>
              <a:gd name="connsiteX29" fmla="*/ 211696 w 554645"/>
              <a:gd name="connsiteY29" fmla="*/ 43463 h 555346"/>
              <a:gd name="connsiteX30" fmla="*/ 43463 w 554645"/>
              <a:gd name="connsiteY30" fmla="*/ 211696 h 555346"/>
              <a:gd name="connsiteX31" fmla="*/ 211696 w 554645"/>
              <a:gd name="connsiteY31" fmla="*/ 379929 h 555346"/>
              <a:gd name="connsiteX32" fmla="*/ 379929 w 554645"/>
              <a:gd name="connsiteY32" fmla="*/ 211696 h 555346"/>
              <a:gd name="connsiteX33" fmla="*/ 211696 w 554645"/>
              <a:gd name="connsiteY33" fmla="*/ 43463 h 555346"/>
              <a:gd name="connsiteX34" fmla="*/ 211696 w 554645"/>
              <a:gd name="connsiteY34" fmla="*/ 3 h 555346"/>
              <a:gd name="connsiteX35" fmla="*/ 421987 w 554645"/>
              <a:gd name="connsiteY35" fmla="*/ 212397 h 555346"/>
              <a:gd name="connsiteX36" fmla="*/ 378527 w 554645"/>
              <a:gd name="connsiteY36" fmla="*/ 339973 h 555346"/>
              <a:gd name="connsiteX37" fmla="*/ 410070 w 554645"/>
              <a:gd name="connsiteY37" fmla="*/ 370816 h 555346"/>
              <a:gd name="connsiteX38" fmla="*/ 453530 w 554645"/>
              <a:gd name="connsiteY38" fmla="*/ 384134 h 555346"/>
              <a:gd name="connsiteX39" fmla="*/ 540451 w 554645"/>
              <a:gd name="connsiteY39" fmla="*/ 471756 h 555346"/>
              <a:gd name="connsiteX40" fmla="*/ 540451 w 554645"/>
              <a:gd name="connsiteY40" fmla="*/ 541152 h 555346"/>
              <a:gd name="connsiteX41" fmla="*/ 471055 w 554645"/>
              <a:gd name="connsiteY41" fmla="*/ 541152 h 555346"/>
              <a:gd name="connsiteX42" fmla="*/ 383433 w 554645"/>
              <a:gd name="connsiteY42" fmla="*/ 453530 h 555346"/>
              <a:gd name="connsiteX43" fmla="*/ 370115 w 554645"/>
              <a:gd name="connsiteY43" fmla="*/ 409369 h 555346"/>
              <a:gd name="connsiteX44" fmla="*/ 339272 w 554645"/>
              <a:gd name="connsiteY44" fmla="*/ 378527 h 555346"/>
              <a:gd name="connsiteX45" fmla="*/ 210294 w 554645"/>
              <a:gd name="connsiteY45" fmla="*/ 421987 h 555346"/>
              <a:gd name="connsiteX46" fmla="*/ 3 w 554645"/>
              <a:gd name="connsiteY46" fmla="*/ 210294 h 555346"/>
              <a:gd name="connsiteX47" fmla="*/ 211696 w 554645"/>
              <a:gd name="connsiteY47" fmla="*/ 3 h 55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54645" h="555346">
                <a:moveTo>
                  <a:pt x="155618" y="104447"/>
                </a:moveTo>
                <a:cubicBezTo>
                  <a:pt x="161927" y="103045"/>
                  <a:pt x="168235" y="107250"/>
                  <a:pt x="169637" y="114260"/>
                </a:cubicBezTo>
                <a:lnTo>
                  <a:pt x="198377" y="268475"/>
                </a:lnTo>
                <a:lnTo>
                  <a:pt x="240435" y="157019"/>
                </a:lnTo>
                <a:cubicBezTo>
                  <a:pt x="241837" y="152814"/>
                  <a:pt x="245342" y="150711"/>
                  <a:pt x="248847" y="149309"/>
                </a:cubicBezTo>
                <a:cubicBezTo>
                  <a:pt x="255156" y="147206"/>
                  <a:pt x="262165" y="151412"/>
                  <a:pt x="264268" y="157720"/>
                </a:cubicBezTo>
                <a:lnTo>
                  <a:pt x="286699" y="235529"/>
                </a:lnTo>
                <a:lnTo>
                  <a:pt x="313336" y="206789"/>
                </a:lnTo>
                <a:cubicBezTo>
                  <a:pt x="315439" y="203985"/>
                  <a:pt x="318944" y="201882"/>
                  <a:pt x="322449" y="201181"/>
                </a:cubicBezTo>
                <a:lnTo>
                  <a:pt x="362404" y="201181"/>
                </a:lnTo>
                <a:lnTo>
                  <a:pt x="363105" y="201181"/>
                </a:lnTo>
                <a:lnTo>
                  <a:pt x="363105" y="229220"/>
                </a:lnTo>
                <a:lnTo>
                  <a:pt x="328757" y="229220"/>
                </a:lnTo>
                <a:lnTo>
                  <a:pt x="290905" y="268475"/>
                </a:lnTo>
                <a:cubicBezTo>
                  <a:pt x="289503" y="269876"/>
                  <a:pt x="287400" y="271278"/>
                  <a:pt x="285297" y="271979"/>
                </a:cubicBezTo>
                <a:cubicBezTo>
                  <a:pt x="278288" y="274082"/>
                  <a:pt x="271979" y="269876"/>
                  <a:pt x="269876" y="263568"/>
                </a:cubicBezTo>
                <a:lnTo>
                  <a:pt x="251651" y="200480"/>
                </a:lnTo>
                <a:lnTo>
                  <a:pt x="206789" y="318243"/>
                </a:lnTo>
                <a:cubicBezTo>
                  <a:pt x="204686" y="323150"/>
                  <a:pt x="199779" y="325954"/>
                  <a:pt x="194872" y="325954"/>
                </a:cubicBezTo>
                <a:lnTo>
                  <a:pt x="193470" y="325954"/>
                </a:lnTo>
                <a:cubicBezTo>
                  <a:pt x="187863" y="325954"/>
                  <a:pt x="182956" y="321748"/>
                  <a:pt x="182255" y="316141"/>
                </a:cubicBezTo>
                <a:lnTo>
                  <a:pt x="154216" y="165431"/>
                </a:lnTo>
                <a:lnTo>
                  <a:pt x="136692" y="218706"/>
                </a:lnTo>
                <a:cubicBezTo>
                  <a:pt x="135290" y="224313"/>
                  <a:pt x="130383" y="228519"/>
                  <a:pt x="124775" y="229220"/>
                </a:cubicBezTo>
                <a:lnTo>
                  <a:pt x="60987" y="229220"/>
                </a:lnTo>
                <a:lnTo>
                  <a:pt x="60987" y="201181"/>
                </a:lnTo>
                <a:lnTo>
                  <a:pt x="115663" y="201181"/>
                </a:lnTo>
                <a:lnTo>
                  <a:pt x="145804" y="112858"/>
                </a:lnTo>
                <a:cubicBezTo>
                  <a:pt x="147907" y="108652"/>
                  <a:pt x="151412" y="105148"/>
                  <a:pt x="155618" y="104447"/>
                </a:cubicBezTo>
                <a:close/>
                <a:moveTo>
                  <a:pt x="211696" y="43463"/>
                </a:moveTo>
                <a:cubicBezTo>
                  <a:pt x="118467" y="43463"/>
                  <a:pt x="43463" y="118467"/>
                  <a:pt x="43463" y="211696"/>
                </a:cubicBezTo>
                <a:cubicBezTo>
                  <a:pt x="43463" y="304925"/>
                  <a:pt x="118467" y="379929"/>
                  <a:pt x="211696" y="379929"/>
                </a:cubicBezTo>
                <a:cubicBezTo>
                  <a:pt x="304224" y="379929"/>
                  <a:pt x="379929" y="304224"/>
                  <a:pt x="379929" y="211696"/>
                </a:cubicBezTo>
                <a:cubicBezTo>
                  <a:pt x="379929" y="118467"/>
                  <a:pt x="304925" y="43463"/>
                  <a:pt x="211696" y="43463"/>
                </a:cubicBezTo>
                <a:close/>
                <a:moveTo>
                  <a:pt x="211696" y="3"/>
                </a:moveTo>
                <a:cubicBezTo>
                  <a:pt x="328057" y="704"/>
                  <a:pt x="422688" y="95335"/>
                  <a:pt x="421987" y="212397"/>
                </a:cubicBezTo>
                <a:cubicBezTo>
                  <a:pt x="421987" y="258661"/>
                  <a:pt x="406565" y="303523"/>
                  <a:pt x="378527" y="339973"/>
                </a:cubicBezTo>
                <a:lnTo>
                  <a:pt x="410070" y="370816"/>
                </a:lnTo>
                <a:cubicBezTo>
                  <a:pt x="425492" y="367311"/>
                  <a:pt x="442315" y="372919"/>
                  <a:pt x="453530" y="384134"/>
                </a:cubicBezTo>
                <a:lnTo>
                  <a:pt x="540451" y="471756"/>
                </a:lnTo>
                <a:cubicBezTo>
                  <a:pt x="559377" y="490682"/>
                  <a:pt x="559377" y="522225"/>
                  <a:pt x="540451" y="541152"/>
                </a:cubicBezTo>
                <a:cubicBezTo>
                  <a:pt x="521524" y="560078"/>
                  <a:pt x="489981" y="560078"/>
                  <a:pt x="471055" y="541152"/>
                </a:cubicBezTo>
                <a:lnTo>
                  <a:pt x="383433" y="453530"/>
                </a:lnTo>
                <a:cubicBezTo>
                  <a:pt x="372218" y="441614"/>
                  <a:pt x="367311" y="425492"/>
                  <a:pt x="370115" y="409369"/>
                </a:cubicBezTo>
                <a:lnTo>
                  <a:pt x="339272" y="378527"/>
                </a:lnTo>
                <a:cubicBezTo>
                  <a:pt x="302121" y="406565"/>
                  <a:pt x="256558" y="421987"/>
                  <a:pt x="210294" y="421987"/>
                </a:cubicBezTo>
                <a:cubicBezTo>
                  <a:pt x="93933" y="421286"/>
                  <a:pt x="-698" y="326655"/>
                  <a:pt x="3" y="210294"/>
                </a:cubicBezTo>
                <a:cubicBezTo>
                  <a:pt x="704" y="93933"/>
                  <a:pt x="95335" y="-698"/>
                  <a:pt x="211696" y="3"/>
                </a:cubicBezTo>
                <a:close/>
              </a:path>
            </a:pathLst>
          </a:custGeom>
          <a:solidFill>
            <a:schemeClr val="accent1"/>
          </a:solidFill>
          <a:ln w="694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67A1B6D7-4363-4513-81E6-740DADC1C490}"/>
              </a:ext>
            </a:extLst>
          </p:cNvPr>
          <p:cNvSpPr/>
          <p:nvPr/>
        </p:nvSpPr>
        <p:spPr>
          <a:xfrm>
            <a:off x="4640456" y="1074832"/>
            <a:ext cx="457033" cy="553065"/>
          </a:xfrm>
          <a:custGeom>
            <a:avLst/>
            <a:gdLst>
              <a:gd name="connsiteX0" fmla="*/ 149307 w 457033"/>
              <a:gd name="connsiteY0" fmla="*/ 351887 h 553065"/>
              <a:gd name="connsiteX1" fmla="*/ 96734 w 457033"/>
              <a:gd name="connsiteY1" fmla="*/ 404460 h 553065"/>
              <a:gd name="connsiteX2" fmla="*/ 149307 w 457033"/>
              <a:gd name="connsiteY2" fmla="*/ 457032 h 553065"/>
              <a:gd name="connsiteX3" fmla="*/ 201879 w 457033"/>
              <a:gd name="connsiteY3" fmla="*/ 404460 h 553065"/>
              <a:gd name="connsiteX4" fmla="*/ 149307 w 457033"/>
              <a:gd name="connsiteY4" fmla="*/ 351887 h 553065"/>
              <a:gd name="connsiteX5" fmla="*/ 131782 w 457033"/>
              <a:gd name="connsiteY5" fmla="*/ 255153 h 553065"/>
              <a:gd name="connsiteX6" fmla="*/ 166831 w 457033"/>
              <a:gd name="connsiteY6" fmla="*/ 255153 h 553065"/>
              <a:gd name="connsiteX7" fmla="*/ 182252 w 457033"/>
              <a:gd name="connsiteY7" fmla="*/ 285996 h 553065"/>
              <a:gd name="connsiteX8" fmla="*/ 209590 w 457033"/>
              <a:gd name="connsiteY8" fmla="*/ 297211 h 553065"/>
              <a:gd name="connsiteX9" fmla="*/ 242536 w 457033"/>
              <a:gd name="connsiteY9" fmla="*/ 285996 h 553065"/>
              <a:gd name="connsiteX10" fmla="*/ 267770 w 457033"/>
              <a:gd name="connsiteY10" fmla="*/ 311231 h 553065"/>
              <a:gd name="connsiteX11" fmla="*/ 256555 w 457033"/>
              <a:gd name="connsiteY11" fmla="*/ 344176 h 553065"/>
              <a:gd name="connsiteX12" fmla="*/ 267770 w 457033"/>
              <a:gd name="connsiteY12" fmla="*/ 371514 h 553065"/>
              <a:gd name="connsiteX13" fmla="*/ 298613 w 457033"/>
              <a:gd name="connsiteY13" fmla="*/ 386935 h 553065"/>
              <a:gd name="connsiteX14" fmla="*/ 298613 w 457033"/>
              <a:gd name="connsiteY14" fmla="*/ 421984 h 553065"/>
              <a:gd name="connsiteX15" fmla="*/ 267770 w 457033"/>
              <a:gd name="connsiteY15" fmla="*/ 437405 h 553065"/>
              <a:gd name="connsiteX16" fmla="*/ 256555 w 457033"/>
              <a:gd name="connsiteY16" fmla="*/ 464743 h 553065"/>
              <a:gd name="connsiteX17" fmla="*/ 267070 w 457033"/>
              <a:gd name="connsiteY17" fmla="*/ 496988 h 553065"/>
              <a:gd name="connsiteX18" fmla="*/ 242536 w 457033"/>
              <a:gd name="connsiteY18" fmla="*/ 522222 h 553065"/>
              <a:gd name="connsiteX19" fmla="*/ 209590 w 457033"/>
              <a:gd name="connsiteY19" fmla="*/ 511007 h 553065"/>
              <a:gd name="connsiteX20" fmla="*/ 182252 w 457033"/>
              <a:gd name="connsiteY20" fmla="*/ 522222 h 553065"/>
              <a:gd name="connsiteX21" fmla="*/ 166831 w 457033"/>
              <a:gd name="connsiteY21" fmla="*/ 553065 h 553065"/>
              <a:gd name="connsiteX22" fmla="*/ 131782 w 457033"/>
              <a:gd name="connsiteY22" fmla="*/ 553065 h 553065"/>
              <a:gd name="connsiteX23" fmla="*/ 116361 w 457033"/>
              <a:gd name="connsiteY23" fmla="*/ 522222 h 553065"/>
              <a:gd name="connsiteX24" fmla="*/ 89023 w 457033"/>
              <a:gd name="connsiteY24" fmla="*/ 511007 h 553065"/>
              <a:gd name="connsiteX25" fmla="*/ 56078 w 457033"/>
              <a:gd name="connsiteY25" fmla="*/ 521522 h 553065"/>
              <a:gd name="connsiteX26" fmla="*/ 31544 w 457033"/>
              <a:gd name="connsiteY26" fmla="*/ 496988 h 553065"/>
              <a:gd name="connsiteX27" fmla="*/ 42058 w 457033"/>
              <a:gd name="connsiteY27" fmla="*/ 464042 h 553065"/>
              <a:gd name="connsiteX28" fmla="*/ 30843 w 457033"/>
              <a:gd name="connsiteY28" fmla="*/ 436704 h 553065"/>
              <a:gd name="connsiteX29" fmla="*/ 0 w 457033"/>
              <a:gd name="connsiteY29" fmla="*/ 421283 h 553065"/>
              <a:gd name="connsiteX30" fmla="*/ 0 w 457033"/>
              <a:gd name="connsiteY30" fmla="*/ 386234 h 553065"/>
              <a:gd name="connsiteX31" fmla="*/ 30843 w 457033"/>
              <a:gd name="connsiteY31" fmla="*/ 370813 h 553065"/>
              <a:gd name="connsiteX32" fmla="*/ 42058 w 457033"/>
              <a:gd name="connsiteY32" fmla="*/ 343475 h 553065"/>
              <a:gd name="connsiteX33" fmla="*/ 31544 w 457033"/>
              <a:gd name="connsiteY33" fmla="*/ 310530 h 553065"/>
              <a:gd name="connsiteX34" fmla="*/ 56078 w 457033"/>
              <a:gd name="connsiteY34" fmla="*/ 285996 h 553065"/>
              <a:gd name="connsiteX35" fmla="*/ 89023 w 457033"/>
              <a:gd name="connsiteY35" fmla="*/ 297211 h 553065"/>
              <a:gd name="connsiteX36" fmla="*/ 116361 w 457033"/>
              <a:gd name="connsiteY36" fmla="*/ 285996 h 553065"/>
              <a:gd name="connsiteX37" fmla="*/ 307727 w 457033"/>
              <a:gd name="connsiteY37" fmla="*/ 96734 h 553065"/>
              <a:gd name="connsiteX38" fmla="*/ 255154 w 457033"/>
              <a:gd name="connsiteY38" fmla="*/ 149307 h 553065"/>
              <a:gd name="connsiteX39" fmla="*/ 307727 w 457033"/>
              <a:gd name="connsiteY39" fmla="*/ 201879 h 553065"/>
              <a:gd name="connsiteX40" fmla="*/ 360299 w 457033"/>
              <a:gd name="connsiteY40" fmla="*/ 149307 h 553065"/>
              <a:gd name="connsiteX41" fmla="*/ 307727 w 457033"/>
              <a:gd name="connsiteY41" fmla="*/ 96734 h 553065"/>
              <a:gd name="connsiteX42" fmla="*/ 290202 w 457033"/>
              <a:gd name="connsiteY42" fmla="*/ 0 h 553065"/>
              <a:gd name="connsiteX43" fmla="*/ 325251 w 457033"/>
              <a:gd name="connsiteY43" fmla="*/ 0 h 553065"/>
              <a:gd name="connsiteX44" fmla="*/ 340672 w 457033"/>
              <a:gd name="connsiteY44" fmla="*/ 30843 h 553065"/>
              <a:gd name="connsiteX45" fmla="*/ 368010 w 457033"/>
              <a:gd name="connsiteY45" fmla="*/ 42058 h 553065"/>
              <a:gd name="connsiteX46" fmla="*/ 400956 w 457033"/>
              <a:gd name="connsiteY46" fmla="*/ 30843 h 553065"/>
              <a:gd name="connsiteX47" fmla="*/ 426190 w 457033"/>
              <a:gd name="connsiteY47" fmla="*/ 56078 h 553065"/>
              <a:gd name="connsiteX48" fmla="*/ 414975 w 457033"/>
              <a:gd name="connsiteY48" fmla="*/ 89023 h 553065"/>
              <a:gd name="connsiteX49" fmla="*/ 426190 w 457033"/>
              <a:gd name="connsiteY49" fmla="*/ 116361 h 553065"/>
              <a:gd name="connsiteX50" fmla="*/ 457033 w 457033"/>
              <a:gd name="connsiteY50" fmla="*/ 131782 h 553065"/>
              <a:gd name="connsiteX51" fmla="*/ 457033 w 457033"/>
              <a:gd name="connsiteY51" fmla="*/ 166831 h 553065"/>
              <a:gd name="connsiteX52" fmla="*/ 426190 w 457033"/>
              <a:gd name="connsiteY52" fmla="*/ 182252 h 553065"/>
              <a:gd name="connsiteX53" fmla="*/ 414274 w 457033"/>
              <a:gd name="connsiteY53" fmla="*/ 209590 h 553065"/>
              <a:gd name="connsiteX54" fmla="*/ 425489 w 457033"/>
              <a:gd name="connsiteY54" fmla="*/ 242536 h 553065"/>
              <a:gd name="connsiteX55" fmla="*/ 400255 w 457033"/>
              <a:gd name="connsiteY55" fmla="*/ 267069 h 553065"/>
              <a:gd name="connsiteX56" fmla="*/ 367309 w 457033"/>
              <a:gd name="connsiteY56" fmla="*/ 255854 h 553065"/>
              <a:gd name="connsiteX57" fmla="*/ 339971 w 457033"/>
              <a:gd name="connsiteY57" fmla="*/ 267069 h 553065"/>
              <a:gd name="connsiteX58" fmla="*/ 324550 w 457033"/>
              <a:gd name="connsiteY58" fmla="*/ 297912 h 553065"/>
              <a:gd name="connsiteX59" fmla="*/ 289501 w 457033"/>
              <a:gd name="connsiteY59" fmla="*/ 297912 h 553065"/>
              <a:gd name="connsiteX60" fmla="*/ 274080 w 457033"/>
              <a:gd name="connsiteY60" fmla="*/ 267069 h 553065"/>
              <a:gd name="connsiteX61" fmla="*/ 246742 w 457033"/>
              <a:gd name="connsiteY61" fmla="*/ 255854 h 553065"/>
              <a:gd name="connsiteX62" fmla="*/ 213797 w 457033"/>
              <a:gd name="connsiteY62" fmla="*/ 267069 h 553065"/>
              <a:gd name="connsiteX63" fmla="*/ 189263 w 457033"/>
              <a:gd name="connsiteY63" fmla="*/ 242536 h 553065"/>
              <a:gd name="connsiteX64" fmla="*/ 200478 w 457033"/>
              <a:gd name="connsiteY64" fmla="*/ 209590 h 553065"/>
              <a:gd name="connsiteX65" fmla="*/ 189263 w 457033"/>
              <a:gd name="connsiteY65" fmla="*/ 182252 h 553065"/>
              <a:gd name="connsiteX66" fmla="*/ 158420 w 457033"/>
              <a:gd name="connsiteY66" fmla="*/ 166831 h 553065"/>
              <a:gd name="connsiteX67" fmla="*/ 158420 w 457033"/>
              <a:gd name="connsiteY67" fmla="*/ 131782 h 553065"/>
              <a:gd name="connsiteX68" fmla="*/ 189263 w 457033"/>
              <a:gd name="connsiteY68" fmla="*/ 116361 h 553065"/>
              <a:gd name="connsiteX69" fmla="*/ 200478 w 457033"/>
              <a:gd name="connsiteY69" fmla="*/ 89023 h 553065"/>
              <a:gd name="connsiteX70" fmla="*/ 189263 w 457033"/>
              <a:gd name="connsiteY70" fmla="*/ 56078 h 553065"/>
              <a:gd name="connsiteX71" fmla="*/ 214498 w 457033"/>
              <a:gd name="connsiteY71" fmla="*/ 30843 h 553065"/>
              <a:gd name="connsiteX72" fmla="*/ 247443 w 457033"/>
              <a:gd name="connsiteY72" fmla="*/ 42058 h 553065"/>
              <a:gd name="connsiteX73" fmla="*/ 274781 w 457033"/>
              <a:gd name="connsiteY73" fmla="*/ 30843 h 55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57033" h="553065">
                <a:moveTo>
                  <a:pt x="149307" y="351887"/>
                </a:moveTo>
                <a:cubicBezTo>
                  <a:pt x="120567" y="351887"/>
                  <a:pt x="96734" y="375019"/>
                  <a:pt x="96734" y="404460"/>
                </a:cubicBezTo>
                <a:cubicBezTo>
                  <a:pt x="96734" y="433199"/>
                  <a:pt x="119866" y="457032"/>
                  <a:pt x="149307" y="457032"/>
                </a:cubicBezTo>
                <a:cubicBezTo>
                  <a:pt x="178747" y="457032"/>
                  <a:pt x="201879" y="433199"/>
                  <a:pt x="201879" y="404460"/>
                </a:cubicBezTo>
                <a:cubicBezTo>
                  <a:pt x="201879" y="375720"/>
                  <a:pt x="178747" y="351887"/>
                  <a:pt x="149307" y="351887"/>
                </a:cubicBezTo>
                <a:close/>
                <a:moveTo>
                  <a:pt x="131782" y="255153"/>
                </a:moveTo>
                <a:lnTo>
                  <a:pt x="166831" y="255153"/>
                </a:lnTo>
                <a:lnTo>
                  <a:pt x="182252" y="285996"/>
                </a:lnTo>
                <a:cubicBezTo>
                  <a:pt x="191365" y="288800"/>
                  <a:pt x="201178" y="292304"/>
                  <a:pt x="209590" y="297211"/>
                </a:cubicBezTo>
                <a:lnTo>
                  <a:pt x="242536" y="285996"/>
                </a:lnTo>
                <a:lnTo>
                  <a:pt x="267770" y="311231"/>
                </a:lnTo>
                <a:lnTo>
                  <a:pt x="256555" y="344176"/>
                </a:lnTo>
                <a:cubicBezTo>
                  <a:pt x="261462" y="352588"/>
                  <a:pt x="264967" y="361700"/>
                  <a:pt x="267770" y="371514"/>
                </a:cubicBezTo>
                <a:lnTo>
                  <a:pt x="298613" y="386935"/>
                </a:lnTo>
                <a:lnTo>
                  <a:pt x="298613" y="421984"/>
                </a:lnTo>
                <a:lnTo>
                  <a:pt x="267770" y="437405"/>
                </a:lnTo>
                <a:cubicBezTo>
                  <a:pt x="264967" y="447219"/>
                  <a:pt x="261462" y="456331"/>
                  <a:pt x="256555" y="464743"/>
                </a:cubicBezTo>
                <a:lnTo>
                  <a:pt x="267070" y="496988"/>
                </a:lnTo>
                <a:lnTo>
                  <a:pt x="242536" y="522222"/>
                </a:lnTo>
                <a:lnTo>
                  <a:pt x="209590" y="511007"/>
                </a:lnTo>
                <a:cubicBezTo>
                  <a:pt x="201178" y="515914"/>
                  <a:pt x="192066" y="519419"/>
                  <a:pt x="182252" y="522222"/>
                </a:cubicBezTo>
                <a:lnTo>
                  <a:pt x="166831" y="553065"/>
                </a:lnTo>
                <a:lnTo>
                  <a:pt x="131782" y="553065"/>
                </a:lnTo>
                <a:lnTo>
                  <a:pt x="116361" y="522222"/>
                </a:lnTo>
                <a:cubicBezTo>
                  <a:pt x="106547" y="519419"/>
                  <a:pt x="97435" y="515914"/>
                  <a:pt x="89023" y="511007"/>
                </a:cubicBezTo>
                <a:lnTo>
                  <a:pt x="56078" y="521522"/>
                </a:lnTo>
                <a:lnTo>
                  <a:pt x="31544" y="496988"/>
                </a:lnTo>
                <a:lnTo>
                  <a:pt x="42058" y="464042"/>
                </a:lnTo>
                <a:cubicBezTo>
                  <a:pt x="37151" y="455630"/>
                  <a:pt x="33647" y="446518"/>
                  <a:pt x="30843" y="436704"/>
                </a:cubicBezTo>
                <a:lnTo>
                  <a:pt x="0" y="421283"/>
                </a:lnTo>
                <a:lnTo>
                  <a:pt x="0" y="386234"/>
                </a:lnTo>
                <a:lnTo>
                  <a:pt x="30843" y="370813"/>
                </a:lnTo>
                <a:cubicBezTo>
                  <a:pt x="33647" y="361700"/>
                  <a:pt x="37151" y="351887"/>
                  <a:pt x="42058" y="343475"/>
                </a:cubicBezTo>
                <a:lnTo>
                  <a:pt x="31544" y="310530"/>
                </a:lnTo>
                <a:lnTo>
                  <a:pt x="56078" y="285996"/>
                </a:lnTo>
                <a:lnTo>
                  <a:pt x="89023" y="297211"/>
                </a:lnTo>
                <a:cubicBezTo>
                  <a:pt x="97435" y="292304"/>
                  <a:pt x="106547" y="288800"/>
                  <a:pt x="116361" y="285996"/>
                </a:cubicBezTo>
                <a:close/>
                <a:moveTo>
                  <a:pt x="307727" y="96734"/>
                </a:moveTo>
                <a:cubicBezTo>
                  <a:pt x="278987" y="96734"/>
                  <a:pt x="255154" y="120567"/>
                  <a:pt x="255154" y="149307"/>
                </a:cubicBezTo>
                <a:cubicBezTo>
                  <a:pt x="255154" y="178046"/>
                  <a:pt x="278286" y="201879"/>
                  <a:pt x="307727" y="201879"/>
                </a:cubicBezTo>
                <a:cubicBezTo>
                  <a:pt x="336466" y="201879"/>
                  <a:pt x="360299" y="178046"/>
                  <a:pt x="360299" y="149307"/>
                </a:cubicBezTo>
                <a:cubicBezTo>
                  <a:pt x="360299" y="120567"/>
                  <a:pt x="337167" y="96734"/>
                  <a:pt x="307727" y="96734"/>
                </a:cubicBezTo>
                <a:close/>
                <a:moveTo>
                  <a:pt x="290202" y="0"/>
                </a:moveTo>
                <a:lnTo>
                  <a:pt x="325251" y="0"/>
                </a:lnTo>
                <a:lnTo>
                  <a:pt x="340672" y="30843"/>
                </a:lnTo>
                <a:cubicBezTo>
                  <a:pt x="350486" y="33647"/>
                  <a:pt x="359598" y="37151"/>
                  <a:pt x="368010" y="42058"/>
                </a:cubicBezTo>
                <a:lnTo>
                  <a:pt x="400956" y="30843"/>
                </a:lnTo>
                <a:lnTo>
                  <a:pt x="426190" y="56078"/>
                </a:lnTo>
                <a:lnTo>
                  <a:pt x="414975" y="89023"/>
                </a:lnTo>
                <a:cubicBezTo>
                  <a:pt x="419882" y="97435"/>
                  <a:pt x="423387" y="106547"/>
                  <a:pt x="426190" y="116361"/>
                </a:cubicBezTo>
                <a:lnTo>
                  <a:pt x="457033" y="131782"/>
                </a:lnTo>
                <a:lnTo>
                  <a:pt x="457033" y="166831"/>
                </a:lnTo>
                <a:lnTo>
                  <a:pt x="426190" y="182252"/>
                </a:lnTo>
                <a:cubicBezTo>
                  <a:pt x="423387" y="191365"/>
                  <a:pt x="419181" y="201178"/>
                  <a:pt x="414274" y="209590"/>
                </a:cubicBezTo>
                <a:lnTo>
                  <a:pt x="425489" y="242536"/>
                </a:lnTo>
                <a:lnTo>
                  <a:pt x="400255" y="267069"/>
                </a:lnTo>
                <a:lnTo>
                  <a:pt x="367309" y="255854"/>
                </a:lnTo>
                <a:cubicBezTo>
                  <a:pt x="358897" y="260761"/>
                  <a:pt x="349785" y="264266"/>
                  <a:pt x="339971" y="267069"/>
                </a:cubicBezTo>
                <a:lnTo>
                  <a:pt x="324550" y="297912"/>
                </a:lnTo>
                <a:lnTo>
                  <a:pt x="289501" y="297912"/>
                </a:lnTo>
                <a:lnTo>
                  <a:pt x="274080" y="267069"/>
                </a:lnTo>
                <a:cubicBezTo>
                  <a:pt x="264266" y="264266"/>
                  <a:pt x="255154" y="260761"/>
                  <a:pt x="246742" y="255854"/>
                </a:cubicBezTo>
                <a:lnTo>
                  <a:pt x="213797" y="267069"/>
                </a:lnTo>
                <a:lnTo>
                  <a:pt x="189263" y="242536"/>
                </a:lnTo>
                <a:lnTo>
                  <a:pt x="200478" y="209590"/>
                </a:lnTo>
                <a:cubicBezTo>
                  <a:pt x="195571" y="201178"/>
                  <a:pt x="192067" y="192066"/>
                  <a:pt x="189263" y="182252"/>
                </a:cubicBezTo>
                <a:lnTo>
                  <a:pt x="158420" y="166831"/>
                </a:lnTo>
                <a:lnTo>
                  <a:pt x="158420" y="131782"/>
                </a:lnTo>
                <a:lnTo>
                  <a:pt x="189263" y="116361"/>
                </a:lnTo>
                <a:cubicBezTo>
                  <a:pt x="192067" y="106547"/>
                  <a:pt x="195571" y="97435"/>
                  <a:pt x="200478" y="89023"/>
                </a:cubicBezTo>
                <a:lnTo>
                  <a:pt x="189263" y="56078"/>
                </a:lnTo>
                <a:lnTo>
                  <a:pt x="214498" y="30843"/>
                </a:lnTo>
                <a:lnTo>
                  <a:pt x="247443" y="42058"/>
                </a:lnTo>
                <a:cubicBezTo>
                  <a:pt x="255855" y="37151"/>
                  <a:pt x="264967" y="33647"/>
                  <a:pt x="274781" y="30843"/>
                </a:cubicBezTo>
                <a:close/>
              </a:path>
            </a:pathLst>
          </a:custGeom>
          <a:solidFill>
            <a:schemeClr val="accent2"/>
          </a:solidFill>
          <a:ln w="694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1A4ED300-E4E8-4A97-BE2E-71B3202672D2}"/>
              </a:ext>
            </a:extLst>
          </p:cNvPr>
          <p:cNvSpPr/>
          <p:nvPr/>
        </p:nvSpPr>
        <p:spPr>
          <a:xfrm>
            <a:off x="8629096" y="1074832"/>
            <a:ext cx="553768" cy="553767"/>
          </a:xfrm>
          <a:custGeom>
            <a:avLst/>
            <a:gdLst>
              <a:gd name="connsiteX0" fmla="*/ 266370 w 553768"/>
              <a:gd name="connsiteY0" fmla="*/ 119165 h 553767"/>
              <a:gd name="connsiteX1" fmla="*/ 345579 w 553768"/>
              <a:gd name="connsiteY1" fmla="*/ 138792 h 553767"/>
              <a:gd name="connsiteX2" fmla="*/ 314036 w 553768"/>
              <a:gd name="connsiteY2" fmla="*/ 170336 h 553767"/>
              <a:gd name="connsiteX3" fmla="*/ 266370 w 553768"/>
              <a:gd name="connsiteY3" fmla="*/ 161223 h 553767"/>
              <a:gd name="connsiteX4" fmla="*/ 140194 w 553768"/>
              <a:gd name="connsiteY4" fmla="*/ 287399 h 553767"/>
              <a:gd name="connsiteX5" fmla="*/ 266370 w 553768"/>
              <a:gd name="connsiteY5" fmla="*/ 413573 h 553767"/>
              <a:gd name="connsiteX6" fmla="*/ 392544 w 553768"/>
              <a:gd name="connsiteY6" fmla="*/ 287399 h 553767"/>
              <a:gd name="connsiteX7" fmla="*/ 383432 w 553768"/>
              <a:gd name="connsiteY7" fmla="*/ 239732 h 553767"/>
              <a:gd name="connsiteX8" fmla="*/ 414975 w 553768"/>
              <a:gd name="connsiteY8" fmla="*/ 208188 h 553767"/>
              <a:gd name="connsiteX9" fmla="*/ 434603 w 553768"/>
              <a:gd name="connsiteY9" fmla="*/ 287399 h 553767"/>
              <a:gd name="connsiteX10" fmla="*/ 266370 w 553768"/>
              <a:gd name="connsiteY10" fmla="*/ 455632 h 553767"/>
              <a:gd name="connsiteX11" fmla="*/ 98136 w 553768"/>
              <a:gd name="connsiteY11" fmla="*/ 287399 h 553767"/>
              <a:gd name="connsiteX12" fmla="*/ 266370 w 553768"/>
              <a:gd name="connsiteY12" fmla="*/ 119165 h 553767"/>
              <a:gd name="connsiteX13" fmla="*/ 266369 w 553768"/>
              <a:gd name="connsiteY13" fmla="*/ 21030 h 553767"/>
              <a:gd name="connsiteX14" fmla="*/ 391842 w 553768"/>
              <a:gd name="connsiteY14" fmla="*/ 51873 h 553767"/>
              <a:gd name="connsiteX15" fmla="*/ 386935 w 553768"/>
              <a:gd name="connsiteY15" fmla="*/ 56779 h 553767"/>
              <a:gd name="connsiteX16" fmla="*/ 377122 w 553768"/>
              <a:gd name="connsiteY16" fmla="*/ 66593 h 553767"/>
              <a:gd name="connsiteX17" fmla="*/ 379225 w 553768"/>
              <a:gd name="connsiteY17" fmla="*/ 80612 h 553767"/>
              <a:gd name="connsiteX18" fmla="*/ 380627 w 553768"/>
              <a:gd name="connsiteY18" fmla="*/ 94632 h 553767"/>
              <a:gd name="connsiteX19" fmla="*/ 266369 w 553768"/>
              <a:gd name="connsiteY19" fmla="*/ 63088 h 553767"/>
              <a:gd name="connsiteX20" fmla="*/ 42058 w 553768"/>
              <a:gd name="connsiteY20" fmla="*/ 287399 h 553767"/>
              <a:gd name="connsiteX21" fmla="*/ 266369 w 553768"/>
              <a:gd name="connsiteY21" fmla="*/ 511709 h 553767"/>
              <a:gd name="connsiteX22" fmla="*/ 490679 w 553768"/>
              <a:gd name="connsiteY22" fmla="*/ 287399 h 553767"/>
              <a:gd name="connsiteX23" fmla="*/ 459135 w 553768"/>
              <a:gd name="connsiteY23" fmla="*/ 173140 h 553767"/>
              <a:gd name="connsiteX24" fmla="*/ 473856 w 553768"/>
              <a:gd name="connsiteY24" fmla="*/ 175243 h 553767"/>
              <a:gd name="connsiteX25" fmla="*/ 487174 w 553768"/>
              <a:gd name="connsiteY25" fmla="*/ 176645 h 553767"/>
              <a:gd name="connsiteX26" fmla="*/ 496287 w 553768"/>
              <a:gd name="connsiteY26" fmla="*/ 166832 h 553767"/>
              <a:gd name="connsiteX27" fmla="*/ 501193 w 553768"/>
              <a:gd name="connsiteY27" fmla="*/ 162626 h 553767"/>
              <a:gd name="connsiteX28" fmla="*/ 532737 w 553768"/>
              <a:gd name="connsiteY28" fmla="*/ 287399 h 553767"/>
              <a:gd name="connsiteX29" fmla="*/ 266369 w 553768"/>
              <a:gd name="connsiteY29" fmla="*/ 553767 h 553767"/>
              <a:gd name="connsiteX30" fmla="*/ 0 w 553768"/>
              <a:gd name="connsiteY30" fmla="*/ 287399 h 553767"/>
              <a:gd name="connsiteX31" fmla="*/ 266369 w 553768"/>
              <a:gd name="connsiteY31" fmla="*/ 21030 h 553767"/>
              <a:gd name="connsiteX32" fmla="*/ 483671 w 553768"/>
              <a:gd name="connsiteY32" fmla="*/ 0 h 553767"/>
              <a:gd name="connsiteX33" fmla="*/ 490680 w 553768"/>
              <a:gd name="connsiteY33" fmla="*/ 63087 h 553767"/>
              <a:gd name="connsiteX34" fmla="*/ 553768 w 553768"/>
              <a:gd name="connsiteY34" fmla="*/ 70097 h 553767"/>
              <a:gd name="connsiteX35" fmla="*/ 476661 w 553768"/>
              <a:gd name="connsiteY35" fmla="*/ 147204 h 553767"/>
              <a:gd name="connsiteX36" fmla="*/ 440210 w 553768"/>
              <a:gd name="connsiteY36" fmla="*/ 142998 h 553767"/>
              <a:gd name="connsiteX37" fmla="*/ 328054 w 553768"/>
              <a:gd name="connsiteY37" fmla="*/ 255154 h 553767"/>
              <a:gd name="connsiteX38" fmla="*/ 335765 w 553768"/>
              <a:gd name="connsiteY38" fmla="*/ 287399 h 553767"/>
              <a:gd name="connsiteX39" fmla="*/ 265668 w 553768"/>
              <a:gd name="connsiteY39" fmla="*/ 357496 h 553767"/>
              <a:gd name="connsiteX40" fmla="*/ 195571 w 553768"/>
              <a:gd name="connsiteY40" fmla="*/ 287399 h 553767"/>
              <a:gd name="connsiteX41" fmla="*/ 265668 w 553768"/>
              <a:gd name="connsiteY41" fmla="*/ 217302 h 553767"/>
              <a:gd name="connsiteX42" fmla="*/ 298614 w 553768"/>
              <a:gd name="connsiteY42" fmla="*/ 225713 h 553767"/>
              <a:gd name="connsiteX43" fmla="*/ 410770 w 553768"/>
              <a:gd name="connsiteY43" fmla="*/ 113557 h 553767"/>
              <a:gd name="connsiteX44" fmla="*/ 406564 w 553768"/>
              <a:gd name="connsiteY44" fmla="*/ 77107 h 55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53768" h="553767">
                <a:moveTo>
                  <a:pt x="266370" y="119165"/>
                </a:moveTo>
                <a:cubicBezTo>
                  <a:pt x="295110" y="119165"/>
                  <a:pt x="321746" y="126175"/>
                  <a:pt x="345579" y="138792"/>
                </a:cubicBezTo>
                <a:lnTo>
                  <a:pt x="314036" y="170336"/>
                </a:lnTo>
                <a:cubicBezTo>
                  <a:pt x="299315" y="164728"/>
                  <a:pt x="283193" y="161223"/>
                  <a:pt x="266370" y="161223"/>
                </a:cubicBezTo>
                <a:cubicBezTo>
                  <a:pt x="196973" y="161223"/>
                  <a:pt x="140194" y="218002"/>
                  <a:pt x="140194" y="287399"/>
                </a:cubicBezTo>
                <a:cubicBezTo>
                  <a:pt x="140194" y="356795"/>
                  <a:pt x="196973" y="413573"/>
                  <a:pt x="266370" y="413573"/>
                </a:cubicBezTo>
                <a:cubicBezTo>
                  <a:pt x="335766" y="413573"/>
                  <a:pt x="392544" y="356795"/>
                  <a:pt x="392544" y="287399"/>
                </a:cubicBezTo>
                <a:cubicBezTo>
                  <a:pt x="392544" y="270575"/>
                  <a:pt x="389740" y="254452"/>
                  <a:pt x="383432" y="239732"/>
                </a:cubicBezTo>
                <a:lnTo>
                  <a:pt x="414975" y="208188"/>
                </a:lnTo>
                <a:cubicBezTo>
                  <a:pt x="427593" y="232021"/>
                  <a:pt x="434603" y="258658"/>
                  <a:pt x="434603" y="287399"/>
                </a:cubicBezTo>
                <a:cubicBezTo>
                  <a:pt x="434603" y="379927"/>
                  <a:pt x="358898" y="455632"/>
                  <a:pt x="266370" y="455632"/>
                </a:cubicBezTo>
                <a:cubicBezTo>
                  <a:pt x="173841" y="455632"/>
                  <a:pt x="98136" y="379927"/>
                  <a:pt x="98136" y="287399"/>
                </a:cubicBezTo>
                <a:cubicBezTo>
                  <a:pt x="98136" y="194870"/>
                  <a:pt x="173841" y="119165"/>
                  <a:pt x="266370" y="119165"/>
                </a:cubicBezTo>
                <a:close/>
                <a:moveTo>
                  <a:pt x="266369" y="21030"/>
                </a:moveTo>
                <a:cubicBezTo>
                  <a:pt x="311932" y="21030"/>
                  <a:pt x="353990" y="32246"/>
                  <a:pt x="391842" y="51873"/>
                </a:cubicBezTo>
                <a:lnTo>
                  <a:pt x="386935" y="56779"/>
                </a:lnTo>
                <a:lnTo>
                  <a:pt x="377122" y="66593"/>
                </a:lnTo>
                <a:lnTo>
                  <a:pt x="379225" y="80612"/>
                </a:lnTo>
                <a:lnTo>
                  <a:pt x="380627" y="94632"/>
                </a:lnTo>
                <a:cubicBezTo>
                  <a:pt x="346980" y="74304"/>
                  <a:pt x="307726" y="63088"/>
                  <a:pt x="266369" y="63088"/>
                </a:cubicBezTo>
                <a:cubicBezTo>
                  <a:pt x="142998" y="63088"/>
                  <a:pt x="42058" y="164028"/>
                  <a:pt x="42058" y="287399"/>
                </a:cubicBezTo>
                <a:cubicBezTo>
                  <a:pt x="42058" y="410769"/>
                  <a:pt x="142998" y="511709"/>
                  <a:pt x="266369" y="511709"/>
                </a:cubicBezTo>
                <a:cubicBezTo>
                  <a:pt x="389739" y="511709"/>
                  <a:pt x="490679" y="410769"/>
                  <a:pt x="490679" y="287399"/>
                </a:cubicBezTo>
                <a:cubicBezTo>
                  <a:pt x="490679" y="245340"/>
                  <a:pt x="478762" y="206787"/>
                  <a:pt x="459135" y="173140"/>
                </a:cubicBezTo>
                <a:lnTo>
                  <a:pt x="473856" y="175243"/>
                </a:lnTo>
                <a:lnTo>
                  <a:pt x="487174" y="176645"/>
                </a:lnTo>
                <a:lnTo>
                  <a:pt x="496287" y="166832"/>
                </a:lnTo>
                <a:lnTo>
                  <a:pt x="501193" y="162626"/>
                </a:lnTo>
                <a:cubicBezTo>
                  <a:pt x="521522" y="199777"/>
                  <a:pt x="532737" y="241835"/>
                  <a:pt x="532737" y="287399"/>
                </a:cubicBezTo>
                <a:cubicBezTo>
                  <a:pt x="532737" y="434602"/>
                  <a:pt x="413572" y="553767"/>
                  <a:pt x="266369" y="553767"/>
                </a:cubicBezTo>
                <a:cubicBezTo>
                  <a:pt x="119165" y="553767"/>
                  <a:pt x="0" y="434602"/>
                  <a:pt x="0" y="287399"/>
                </a:cubicBezTo>
                <a:cubicBezTo>
                  <a:pt x="0" y="140195"/>
                  <a:pt x="119165" y="21030"/>
                  <a:pt x="266369" y="21030"/>
                </a:cubicBezTo>
                <a:close/>
                <a:moveTo>
                  <a:pt x="483671" y="0"/>
                </a:moveTo>
                <a:lnTo>
                  <a:pt x="490680" y="63087"/>
                </a:lnTo>
                <a:lnTo>
                  <a:pt x="553768" y="70097"/>
                </a:lnTo>
                <a:lnTo>
                  <a:pt x="476661" y="147204"/>
                </a:lnTo>
                <a:lnTo>
                  <a:pt x="440210" y="142998"/>
                </a:lnTo>
                <a:lnTo>
                  <a:pt x="328054" y="255154"/>
                </a:lnTo>
                <a:cubicBezTo>
                  <a:pt x="332961" y="264968"/>
                  <a:pt x="335765" y="275482"/>
                  <a:pt x="335765" y="287399"/>
                </a:cubicBezTo>
                <a:cubicBezTo>
                  <a:pt x="335765" y="325952"/>
                  <a:pt x="304221" y="357496"/>
                  <a:pt x="265668" y="357496"/>
                </a:cubicBezTo>
                <a:cubicBezTo>
                  <a:pt x="227115" y="357496"/>
                  <a:pt x="195571" y="325952"/>
                  <a:pt x="195571" y="287399"/>
                </a:cubicBezTo>
                <a:cubicBezTo>
                  <a:pt x="195571" y="248845"/>
                  <a:pt x="227115" y="217302"/>
                  <a:pt x="265668" y="217302"/>
                </a:cubicBezTo>
                <a:cubicBezTo>
                  <a:pt x="277584" y="217302"/>
                  <a:pt x="288800" y="220806"/>
                  <a:pt x="298614" y="225713"/>
                </a:cubicBezTo>
                <a:lnTo>
                  <a:pt x="410770" y="113557"/>
                </a:lnTo>
                <a:lnTo>
                  <a:pt x="406564" y="77107"/>
                </a:lnTo>
                <a:close/>
              </a:path>
            </a:pathLst>
          </a:custGeom>
          <a:solidFill>
            <a:schemeClr val="accent5"/>
          </a:solidFill>
          <a:ln w="694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3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8508</TotalTime>
  <Words>324</Words>
  <Application>Microsoft Office PowerPoint</Application>
  <PresentationFormat>Широкоэкранный</PresentationFormat>
  <Paragraphs>42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Презентация PowerPoint</vt:lpstr>
      <vt:lpstr>History Timeline – Slide Template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Timeline</dc:title>
  <dc:creator>PresentationGO.com</dc:creator>
  <dc:description>© Copyright PresentationGO.com</dc:description>
  <cp:lastModifiedBy>Марина Поляруш</cp:lastModifiedBy>
  <cp:revision>3</cp:revision>
  <dcterms:created xsi:type="dcterms:W3CDTF">2014-11-26T05:14:11Z</dcterms:created>
  <dcterms:modified xsi:type="dcterms:W3CDTF">2022-10-06T16:05:50Z</dcterms:modified>
  <cp:category>Charts &amp; Diagrams</cp:category>
</cp:coreProperties>
</file>