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D807C763-62BB-4827-A11E-84A32D23DE8E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94" name="Oval 2493">
            <a:extLst>
              <a:ext uri="{FF2B5EF4-FFF2-40B4-BE49-F238E27FC236}">
                <a16:creationId xmlns:a16="http://schemas.microsoft.com/office/drawing/2014/main" id="{CBA3895C-16C6-42ED-9F53-5BE2C78F6849}"/>
              </a:ext>
            </a:extLst>
          </p:cNvPr>
          <p:cNvSpPr/>
          <p:nvPr/>
        </p:nvSpPr>
        <p:spPr>
          <a:xfrm>
            <a:off x="1532206" y="3509420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5" name="Oval 2494">
            <a:extLst>
              <a:ext uri="{FF2B5EF4-FFF2-40B4-BE49-F238E27FC236}">
                <a16:creationId xmlns:a16="http://schemas.microsoft.com/office/drawing/2014/main" id="{C18A496C-17A5-48DB-B1CE-E3589269A3CE}"/>
              </a:ext>
            </a:extLst>
          </p:cNvPr>
          <p:cNvSpPr/>
          <p:nvPr/>
        </p:nvSpPr>
        <p:spPr>
          <a:xfrm>
            <a:off x="3174844" y="3509420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6" name="Oval 2495">
            <a:extLst>
              <a:ext uri="{FF2B5EF4-FFF2-40B4-BE49-F238E27FC236}">
                <a16:creationId xmlns:a16="http://schemas.microsoft.com/office/drawing/2014/main" id="{18DD376C-857E-4177-9F28-39A0D032EDEE}"/>
              </a:ext>
            </a:extLst>
          </p:cNvPr>
          <p:cNvSpPr/>
          <p:nvPr/>
        </p:nvSpPr>
        <p:spPr>
          <a:xfrm>
            <a:off x="4817482" y="35094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7" name="Oval 2496">
            <a:extLst>
              <a:ext uri="{FF2B5EF4-FFF2-40B4-BE49-F238E27FC236}">
                <a16:creationId xmlns:a16="http://schemas.microsoft.com/office/drawing/2014/main" id="{CE4C016B-FACA-44E4-B82E-B94958B89D3B}"/>
              </a:ext>
            </a:extLst>
          </p:cNvPr>
          <p:cNvSpPr/>
          <p:nvPr/>
        </p:nvSpPr>
        <p:spPr>
          <a:xfrm>
            <a:off x="6460120" y="350942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8" name="Oval 2497">
            <a:extLst>
              <a:ext uri="{FF2B5EF4-FFF2-40B4-BE49-F238E27FC236}">
                <a16:creationId xmlns:a16="http://schemas.microsoft.com/office/drawing/2014/main" id="{C91AC41C-D54F-4A0D-B6C8-E219F85F5EF5}"/>
              </a:ext>
            </a:extLst>
          </p:cNvPr>
          <p:cNvSpPr/>
          <p:nvPr/>
        </p:nvSpPr>
        <p:spPr>
          <a:xfrm>
            <a:off x="8102758" y="3509420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9" name="Oval 2498">
            <a:extLst>
              <a:ext uri="{FF2B5EF4-FFF2-40B4-BE49-F238E27FC236}">
                <a16:creationId xmlns:a16="http://schemas.microsoft.com/office/drawing/2014/main" id="{1C6AE009-4FD1-49E2-B02C-03AF5E913C49}"/>
              </a:ext>
            </a:extLst>
          </p:cNvPr>
          <p:cNvSpPr/>
          <p:nvPr/>
        </p:nvSpPr>
        <p:spPr>
          <a:xfrm>
            <a:off x="9745394" y="35094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1" name="TextBox 2500">
            <a:extLst>
              <a:ext uri="{FF2B5EF4-FFF2-40B4-BE49-F238E27FC236}">
                <a16:creationId xmlns:a16="http://schemas.microsoft.com/office/drawing/2014/main" id="{9C612B3A-0D9E-4CF9-BA0F-DC82F519A51D}"/>
              </a:ext>
            </a:extLst>
          </p:cNvPr>
          <p:cNvSpPr txBox="1"/>
          <p:nvPr/>
        </p:nvSpPr>
        <p:spPr>
          <a:xfrm>
            <a:off x="915360" y="5549784"/>
            <a:ext cx="212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cap="all" noProof="1"/>
              <a:t>Independence was proclaimed on August 24, 1991</a:t>
            </a:r>
            <a:endParaRPr lang="en-US" sz="600" noProof="1"/>
          </a:p>
        </p:txBody>
      </p:sp>
      <p:sp>
        <p:nvSpPr>
          <p:cNvPr id="2504" name="TextBox 2503">
            <a:extLst>
              <a:ext uri="{FF2B5EF4-FFF2-40B4-BE49-F238E27FC236}">
                <a16:creationId xmlns:a16="http://schemas.microsoft.com/office/drawing/2014/main" id="{67E0FDC3-F8E6-4839-AA64-928B6D4EF774}"/>
              </a:ext>
            </a:extLst>
          </p:cNvPr>
          <p:cNvSpPr txBox="1"/>
          <p:nvPr/>
        </p:nvSpPr>
        <p:spPr>
          <a:xfrm>
            <a:off x="4190714" y="5549784"/>
            <a:ext cx="212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1200" b="1" cap="all" noProof="1"/>
              <a:t>‘Orange’ revolution &amp; Eurovision 1st award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56E099F2-E771-4430-AD2E-C19EC49AFEF8}"/>
              </a:ext>
            </a:extLst>
          </p:cNvPr>
          <p:cNvSpPr txBox="1"/>
          <p:nvPr/>
        </p:nvSpPr>
        <p:spPr>
          <a:xfrm>
            <a:off x="7466068" y="5549784"/>
            <a:ext cx="212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1200" b="1" cap="all" noProof="1"/>
              <a:t>Eurovision 1st award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BFF8A06C-11BA-47D1-8669-327B89802212}"/>
              </a:ext>
            </a:extLst>
          </p:cNvPr>
          <p:cNvSpPr txBox="1"/>
          <p:nvPr/>
        </p:nvSpPr>
        <p:spPr>
          <a:xfrm>
            <a:off x="2553037" y="2071177"/>
            <a:ext cx="212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1200" b="1" cap="all" noProof="1"/>
              <a:t>‘Orange’ revolution &amp; Eurovision 1st award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481B062B-8D1C-4AA9-B68D-DF616D6675A4}"/>
              </a:ext>
            </a:extLst>
          </p:cNvPr>
          <p:cNvSpPr txBox="1"/>
          <p:nvPr/>
        </p:nvSpPr>
        <p:spPr>
          <a:xfrm>
            <a:off x="5828391" y="2071177"/>
            <a:ext cx="212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GB" sz="1200" b="1" cap="all" dirty="0"/>
              <a:t>The Revolution of Dignity</a:t>
            </a:r>
            <a:endParaRPr lang="en-US" sz="1200" b="1" cap="all" noProof="1"/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F8A6087A-ED7A-46D4-9A81-C87FA5CE0832}"/>
              </a:ext>
            </a:extLst>
          </p:cNvPr>
          <p:cNvSpPr txBox="1"/>
          <p:nvPr/>
        </p:nvSpPr>
        <p:spPr>
          <a:xfrm>
            <a:off x="9104069" y="1999721"/>
            <a:ext cx="218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1200" b="1" cap="all" noProof="1"/>
              <a:t>EUROPEAN path</a:t>
            </a:r>
            <a:r>
              <a:rPr lang="en-GB" sz="1200" b="1" cap="all" noProof="1"/>
              <a:t> </a:t>
            </a:r>
            <a:r>
              <a:rPr lang="en-US" sz="1200" b="1" cap="all" noProof="1"/>
              <a:t>WAS declared officially</a:t>
            </a:r>
          </a:p>
        </p:txBody>
      </p:sp>
      <p:cxnSp>
        <p:nvCxnSpPr>
          <p:cNvPr id="2518" name="Straight Connector 2517">
            <a:extLst>
              <a:ext uri="{FF2B5EF4-FFF2-40B4-BE49-F238E27FC236}">
                <a16:creationId xmlns:a16="http://schemas.microsoft.com/office/drawing/2014/main" id="{6228F9DF-D205-4EDA-B0B8-8A65931062ED}"/>
              </a:ext>
            </a:extLst>
          </p:cNvPr>
          <p:cNvCxnSpPr>
            <a:cxnSpLocks/>
          </p:cNvCxnSpPr>
          <p:nvPr/>
        </p:nvCxnSpPr>
        <p:spPr>
          <a:xfrm>
            <a:off x="1986435" y="4556256"/>
            <a:ext cx="0" cy="542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9" name="Straight Connector 2518">
            <a:extLst>
              <a:ext uri="{FF2B5EF4-FFF2-40B4-BE49-F238E27FC236}">
                <a16:creationId xmlns:a16="http://schemas.microsoft.com/office/drawing/2014/main" id="{C4BBE951-3ECC-4860-8C59-DCA883A5CEB3}"/>
              </a:ext>
            </a:extLst>
          </p:cNvPr>
          <p:cNvCxnSpPr/>
          <p:nvPr/>
        </p:nvCxnSpPr>
        <p:spPr>
          <a:xfrm>
            <a:off x="5274087" y="4556256"/>
            <a:ext cx="0" cy="542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0" name="Straight Connector 2519">
            <a:extLst>
              <a:ext uri="{FF2B5EF4-FFF2-40B4-BE49-F238E27FC236}">
                <a16:creationId xmlns:a16="http://schemas.microsoft.com/office/drawing/2014/main" id="{7F1DCC70-746F-4091-AA80-25B650CC7AAE}"/>
              </a:ext>
            </a:extLst>
          </p:cNvPr>
          <p:cNvCxnSpPr>
            <a:cxnSpLocks/>
          </p:cNvCxnSpPr>
          <p:nvPr/>
        </p:nvCxnSpPr>
        <p:spPr>
          <a:xfrm>
            <a:off x="8561739" y="4556256"/>
            <a:ext cx="0" cy="542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1" name="Straight Connector 2520">
            <a:extLst>
              <a:ext uri="{FF2B5EF4-FFF2-40B4-BE49-F238E27FC236}">
                <a16:creationId xmlns:a16="http://schemas.microsoft.com/office/drawing/2014/main" id="{590E2E67-947C-4D24-A6DF-59FF0D9CB3F9}"/>
              </a:ext>
            </a:extLst>
          </p:cNvPr>
          <p:cNvCxnSpPr>
            <a:cxnSpLocks/>
          </p:cNvCxnSpPr>
          <p:nvPr/>
        </p:nvCxnSpPr>
        <p:spPr>
          <a:xfrm>
            <a:off x="3630261" y="2832022"/>
            <a:ext cx="0" cy="542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2" name="Straight Connector 2521">
            <a:extLst>
              <a:ext uri="{FF2B5EF4-FFF2-40B4-BE49-F238E27FC236}">
                <a16:creationId xmlns:a16="http://schemas.microsoft.com/office/drawing/2014/main" id="{82E98E38-EEE9-416A-A123-1A3F00758779}"/>
              </a:ext>
            </a:extLst>
          </p:cNvPr>
          <p:cNvCxnSpPr>
            <a:cxnSpLocks/>
          </p:cNvCxnSpPr>
          <p:nvPr/>
        </p:nvCxnSpPr>
        <p:spPr>
          <a:xfrm>
            <a:off x="6917913" y="2832022"/>
            <a:ext cx="0" cy="542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3" name="Straight Connector 2522">
            <a:extLst>
              <a:ext uri="{FF2B5EF4-FFF2-40B4-BE49-F238E27FC236}">
                <a16:creationId xmlns:a16="http://schemas.microsoft.com/office/drawing/2014/main" id="{6D7AA8D5-0E25-4951-9AC9-0E96A820328A}"/>
              </a:ext>
            </a:extLst>
          </p:cNvPr>
          <p:cNvCxnSpPr>
            <a:cxnSpLocks/>
          </p:cNvCxnSpPr>
          <p:nvPr/>
        </p:nvCxnSpPr>
        <p:spPr>
          <a:xfrm>
            <a:off x="10205566" y="2832022"/>
            <a:ext cx="0" cy="5612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4" name="TextBox 2523">
            <a:extLst>
              <a:ext uri="{FF2B5EF4-FFF2-40B4-BE49-F238E27FC236}">
                <a16:creationId xmlns:a16="http://schemas.microsoft.com/office/drawing/2014/main" id="{688E51CC-9C2F-4544-A287-700E5014ACFC}"/>
              </a:ext>
            </a:extLst>
          </p:cNvPr>
          <p:cNvSpPr txBox="1"/>
          <p:nvPr/>
        </p:nvSpPr>
        <p:spPr>
          <a:xfrm>
            <a:off x="1532206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1991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F6E71ADD-F460-40E5-8CA2-ADF2A1D2378A}"/>
              </a:ext>
            </a:extLst>
          </p:cNvPr>
          <p:cNvSpPr txBox="1"/>
          <p:nvPr/>
        </p:nvSpPr>
        <p:spPr>
          <a:xfrm>
            <a:off x="4815468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E4002BF2-A887-4226-A6AF-33E74B172985}"/>
              </a:ext>
            </a:extLst>
          </p:cNvPr>
          <p:cNvSpPr txBox="1"/>
          <p:nvPr/>
        </p:nvSpPr>
        <p:spPr>
          <a:xfrm>
            <a:off x="8098730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A2BB5CF3-B8FF-40AD-8557-D7EAB65165AE}"/>
              </a:ext>
            </a:extLst>
          </p:cNvPr>
          <p:cNvSpPr txBox="1"/>
          <p:nvPr/>
        </p:nvSpPr>
        <p:spPr>
          <a:xfrm>
            <a:off x="3173837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28" name="TextBox 2527">
            <a:extLst>
              <a:ext uri="{FF2B5EF4-FFF2-40B4-BE49-F238E27FC236}">
                <a16:creationId xmlns:a16="http://schemas.microsoft.com/office/drawing/2014/main" id="{4143108D-70B6-49A5-B281-A30D770A6714}"/>
              </a:ext>
            </a:extLst>
          </p:cNvPr>
          <p:cNvSpPr txBox="1"/>
          <p:nvPr/>
        </p:nvSpPr>
        <p:spPr>
          <a:xfrm>
            <a:off x="6457099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29" name="TextBox 2528">
            <a:extLst>
              <a:ext uri="{FF2B5EF4-FFF2-40B4-BE49-F238E27FC236}">
                <a16:creationId xmlns:a16="http://schemas.microsoft.com/office/drawing/2014/main" id="{4985356E-7247-4930-99BC-7C3E9AAFDAA4}"/>
              </a:ext>
            </a:extLst>
          </p:cNvPr>
          <p:cNvSpPr txBox="1"/>
          <p:nvPr/>
        </p:nvSpPr>
        <p:spPr>
          <a:xfrm>
            <a:off x="9740360" y="3781954"/>
            <a:ext cx="914400" cy="369332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30" name="Block Arc 2529">
            <a:extLst>
              <a:ext uri="{FF2B5EF4-FFF2-40B4-BE49-F238E27FC236}">
                <a16:creationId xmlns:a16="http://schemas.microsoft.com/office/drawing/2014/main" id="{F6A2FEDD-C122-4F0D-9ECE-163A250FE475}"/>
              </a:ext>
            </a:extLst>
          </p:cNvPr>
          <p:cNvSpPr/>
          <p:nvPr/>
        </p:nvSpPr>
        <p:spPr>
          <a:xfrm>
            <a:off x="1112520" y="3128846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31" name="Block Arc 2530">
            <a:extLst>
              <a:ext uri="{FF2B5EF4-FFF2-40B4-BE49-F238E27FC236}">
                <a16:creationId xmlns:a16="http://schemas.microsoft.com/office/drawing/2014/main" id="{60D8944F-3479-413D-BE30-7B1B289C254E}"/>
              </a:ext>
            </a:extLst>
          </p:cNvPr>
          <p:cNvSpPr/>
          <p:nvPr/>
        </p:nvSpPr>
        <p:spPr>
          <a:xfrm rot="10800000">
            <a:off x="2755158" y="3050624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32" name="Block Arc 2531">
            <a:extLst>
              <a:ext uri="{FF2B5EF4-FFF2-40B4-BE49-F238E27FC236}">
                <a16:creationId xmlns:a16="http://schemas.microsoft.com/office/drawing/2014/main" id="{5A2584AA-FD71-4671-9857-D7991060293F}"/>
              </a:ext>
            </a:extLst>
          </p:cNvPr>
          <p:cNvSpPr/>
          <p:nvPr/>
        </p:nvSpPr>
        <p:spPr>
          <a:xfrm>
            <a:off x="4397795" y="3128846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33" name="Block Arc 2532">
            <a:extLst>
              <a:ext uri="{FF2B5EF4-FFF2-40B4-BE49-F238E27FC236}">
                <a16:creationId xmlns:a16="http://schemas.microsoft.com/office/drawing/2014/main" id="{4BB88F4B-630F-4110-B922-1196571BBE2D}"/>
              </a:ext>
            </a:extLst>
          </p:cNvPr>
          <p:cNvSpPr/>
          <p:nvPr/>
        </p:nvSpPr>
        <p:spPr>
          <a:xfrm rot="10800000">
            <a:off x="6040433" y="3050624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34" name="Block Arc 2533">
            <a:extLst>
              <a:ext uri="{FF2B5EF4-FFF2-40B4-BE49-F238E27FC236}">
                <a16:creationId xmlns:a16="http://schemas.microsoft.com/office/drawing/2014/main" id="{A1455028-06DD-4A58-87A7-83D3E82B4903}"/>
              </a:ext>
            </a:extLst>
          </p:cNvPr>
          <p:cNvSpPr/>
          <p:nvPr/>
        </p:nvSpPr>
        <p:spPr>
          <a:xfrm>
            <a:off x="7683070" y="3128846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35" name="Block Arc 2534">
            <a:extLst>
              <a:ext uri="{FF2B5EF4-FFF2-40B4-BE49-F238E27FC236}">
                <a16:creationId xmlns:a16="http://schemas.microsoft.com/office/drawing/2014/main" id="{0B71D1C8-3F4C-4EC6-B5E1-26D1C7B1A5D4}"/>
              </a:ext>
            </a:extLst>
          </p:cNvPr>
          <p:cNvSpPr/>
          <p:nvPr/>
        </p:nvSpPr>
        <p:spPr>
          <a:xfrm rot="10800000">
            <a:off x="9325708" y="3050624"/>
            <a:ext cx="1753772" cy="1753772"/>
          </a:xfrm>
          <a:prstGeom prst="blockArc">
            <a:avLst>
              <a:gd name="adj1" fmla="val 10958405"/>
              <a:gd name="adj2" fmla="val 21438828"/>
              <a:gd name="adj3" fmla="val 63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2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62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Марина Поляруш</cp:lastModifiedBy>
  <cp:revision>67</cp:revision>
  <dcterms:created xsi:type="dcterms:W3CDTF">2018-02-18T19:39:47Z</dcterms:created>
  <dcterms:modified xsi:type="dcterms:W3CDTF">2022-10-07T09:58:24Z</dcterms:modified>
</cp:coreProperties>
</file>