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овое поле 7"/>
          <p:cNvSpPr txBox="1"/>
          <p:nvPr/>
        </p:nvSpPr>
        <p:spPr>
          <a:xfrm>
            <a:off x="2864485" y="2386965"/>
            <a:ext cx="64636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3600">
                <a:latin typeface="Times New Roman" panose="02020603050405020304" charset="0"/>
                <a:cs typeface="Times New Roman" panose="02020603050405020304" charset="0"/>
              </a:rPr>
              <a:t>Новостной </a:t>
            </a:r>
            <a:r>
              <a:rPr lang="en-US" altLang="ru-RU" sz="3600">
                <a:latin typeface="Times New Roman" panose="02020603050405020304" charset="0"/>
                <a:cs typeface="Times New Roman" panose="02020603050405020304" charset="0"/>
              </a:rPr>
              <a:t>Telegram</a:t>
            </a:r>
            <a:r>
              <a:rPr lang="ru-RU" altLang="en-US" sz="3600">
                <a:latin typeface="Times New Roman" panose="02020603050405020304" charset="0"/>
                <a:cs typeface="Times New Roman" panose="02020603050405020304" charset="0"/>
              </a:rPr>
              <a:t> бот </a:t>
            </a:r>
            <a:r>
              <a:rPr lang="en-US" altLang="en-US" sz="3600">
                <a:latin typeface="Times New Roman" panose="02020603050405020304" charset="0"/>
                <a:cs typeface="Times New Roman" panose="02020603050405020304" charset="0"/>
              </a:rPr>
              <a:t>RapidNewsBot</a:t>
            </a:r>
            <a:endParaRPr lang="ru-RU" altLang="en-US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овое поле 7"/>
          <p:cNvSpPr txBox="1"/>
          <p:nvPr/>
        </p:nvSpPr>
        <p:spPr>
          <a:xfrm>
            <a:off x="141605" y="137795"/>
            <a:ext cx="52425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2800">
                <a:latin typeface="Times New Roman" panose="02020603050405020304" charset="0"/>
                <a:cs typeface="Times New Roman" panose="02020603050405020304" charset="0"/>
              </a:rPr>
              <a:t>Архитектура новостного </a:t>
            </a:r>
            <a:r>
              <a:rPr lang="en-US" altLang="ru-RU" sz="2800">
                <a:latin typeface="Times New Roman" panose="02020603050405020304" charset="0"/>
                <a:cs typeface="Times New Roman" panose="02020603050405020304" charset="0"/>
              </a:rPr>
              <a:t>Telegram</a:t>
            </a:r>
            <a:r>
              <a:rPr lang="ru-RU" altLang="en-US" sz="2800">
                <a:latin typeface="Times New Roman" panose="02020603050405020304" charset="0"/>
                <a:cs typeface="Times New Roman" panose="02020603050405020304" charset="0"/>
              </a:rPr>
              <a:t> бота</a:t>
            </a:r>
            <a:r>
              <a:rPr lang="en-US" altLang="ru-RU" sz="2800">
                <a:latin typeface="Times New Roman" panose="02020603050405020304" charset="0"/>
                <a:cs typeface="Times New Roman" panose="02020603050405020304" charset="0"/>
              </a:rPr>
              <a:t> RapidNewsBot</a:t>
            </a:r>
            <a:endParaRPr lang="ru-RU" altLang="ru-RU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7" name="Изображение 27" descr="CollaborationDiagram-Страница — 2.draw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79515" y="237490"/>
            <a:ext cx="5274310" cy="6382385"/>
          </a:xfrm>
          <a:prstGeom prst="rect">
            <a:avLst/>
          </a:prstGeom>
        </p:spPr>
      </p:pic>
      <p:pic>
        <p:nvPicPr>
          <p:cNvPr id="24" name="Изображение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88" y="2292033"/>
            <a:ext cx="5108575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3520" y="942975"/>
            <a:ext cx="4124960" cy="540829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Текстовое поле 7"/>
          <p:cNvSpPr txBox="1"/>
          <p:nvPr/>
        </p:nvSpPr>
        <p:spPr>
          <a:xfrm>
            <a:off x="2864485" y="271145"/>
            <a:ext cx="64636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2800">
                <a:latin typeface="Times New Roman" panose="02020603050405020304" charset="0"/>
                <a:cs typeface="Times New Roman" panose="02020603050405020304" charset="0"/>
              </a:rPr>
              <a:t>Новостной </a:t>
            </a:r>
            <a:r>
              <a:rPr lang="en-US" altLang="ru-RU" sz="2800">
                <a:latin typeface="Times New Roman" panose="02020603050405020304" charset="0"/>
                <a:cs typeface="Times New Roman" panose="02020603050405020304" charset="0"/>
              </a:rPr>
              <a:t>Telegram</a:t>
            </a:r>
            <a:r>
              <a:rPr lang="ru-RU" altLang="en-US" sz="2800">
                <a:latin typeface="Times New Roman" panose="02020603050405020304" charset="0"/>
                <a:cs typeface="Times New Roman" panose="02020603050405020304" charset="0"/>
              </a:rPr>
              <a:t> бот </a:t>
            </a:r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</a:rPr>
              <a:t>RT</a:t>
            </a:r>
            <a:endParaRPr lang="en-US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7935" y="960120"/>
            <a:ext cx="4595495" cy="558990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Текстовое поле 7"/>
          <p:cNvSpPr txBox="1"/>
          <p:nvPr/>
        </p:nvSpPr>
        <p:spPr>
          <a:xfrm>
            <a:off x="2864485" y="233045"/>
            <a:ext cx="64636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2800">
                <a:latin typeface="Times New Roman" panose="02020603050405020304" charset="0"/>
                <a:cs typeface="Times New Roman" panose="02020603050405020304" charset="0"/>
              </a:rPr>
              <a:t>Новостной </a:t>
            </a:r>
            <a:r>
              <a:rPr lang="en-US" altLang="ru-RU" sz="2800">
                <a:latin typeface="Times New Roman" panose="02020603050405020304" charset="0"/>
                <a:cs typeface="Times New Roman" panose="02020603050405020304" charset="0"/>
              </a:rPr>
              <a:t>Telegram</a:t>
            </a:r>
            <a:r>
              <a:rPr lang="ru-RU" altLang="en-US" sz="2800">
                <a:latin typeface="Times New Roman" panose="02020603050405020304" charset="0"/>
                <a:cs typeface="Times New Roman" panose="02020603050405020304" charset="0"/>
              </a:rPr>
              <a:t> бот НИА «Самара»</a:t>
            </a:r>
            <a:endParaRPr lang="en-US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Изображение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83660" y="854075"/>
            <a:ext cx="4423410" cy="541083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Текстовое поле 7"/>
          <p:cNvSpPr txBox="1"/>
          <p:nvPr/>
        </p:nvSpPr>
        <p:spPr>
          <a:xfrm>
            <a:off x="2863850" y="204470"/>
            <a:ext cx="64636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2800">
                <a:latin typeface="Times New Roman" panose="02020603050405020304" charset="0"/>
                <a:cs typeface="Times New Roman" panose="02020603050405020304" charset="0"/>
              </a:rPr>
              <a:t>Новостной </a:t>
            </a:r>
            <a:r>
              <a:rPr lang="en-US" altLang="ru-RU" sz="2800">
                <a:latin typeface="Times New Roman" panose="02020603050405020304" charset="0"/>
                <a:cs typeface="Times New Roman" panose="02020603050405020304" charset="0"/>
              </a:rPr>
              <a:t>Telegram</a:t>
            </a:r>
            <a:r>
              <a:rPr lang="ru-RU" altLang="en-US" sz="2800">
                <a:latin typeface="Times New Roman" panose="02020603050405020304" charset="0"/>
                <a:cs typeface="Times New Roman" panose="02020603050405020304" charset="0"/>
              </a:rPr>
              <a:t> бот</a:t>
            </a:r>
            <a:r>
              <a:rPr lang="en-US" altLang="ru-RU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ru-RU" altLang="ru-RU" sz="2800">
                <a:latin typeface="Times New Roman" panose="02020603050405020304" charset="0"/>
                <a:cs typeface="Times New Roman" panose="02020603050405020304" charset="0"/>
              </a:rPr>
              <a:t>Новостной бот</a:t>
            </a:r>
            <a:endParaRPr lang="ru-RU" altLang="ru-RU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овое поле 7"/>
          <p:cNvSpPr txBox="1"/>
          <p:nvPr/>
        </p:nvSpPr>
        <p:spPr>
          <a:xfrm>
            <a:off x="2863850" y="204470"/>
            <a:ext cx="646366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2800">
                <a:latin typeface="Times New Roman" panose="02020603050405020304" charset="0"/>
                <a:cs typeface="Times New Roman" panose="02020603050405020304" charset="0"/>
              </a:rPr>
              <a:t>Функционал новостного </a:t>
            </a:r>
            <a:r>
              <a:rPr lang="en-US" altLang="ru-RU" sz="2800">
                <a:latin typeface="Times New Roman" panose="02020603050405020304" charset="0"/>
                <a:cs typeface="Times New Roman" panose="02020603050405020304" charset="0"/>
              </a:rPr>
              <a:t>Telegram</a:t>
            </a:r>
            <a:r>
              <a:rPr lang="ru-RU" altLang="en-US" sz="2800">
                <a:latin typeface="Times New Roman" panose="02020603050405020304" charset="0"/>
                <a:cs typeface="Times New Roman" panose="02020603050405020304" charset="0"/>
              </a:rPr>
              <a:t> бота</a:t>
            </a:r>
            <a:r>
              <a:rPr lang="en-US" altLang="ru-RU" sz="2800">
                <a:latin typeface="Times New Roman" panose="02020603050405020304" charset="0"/>
                <a:cs typeface="Times New Roman" panose="02020603050405020304" charset="0"/>
              </a:rPr>
              <a:t> RapidNewsBot</a:t>
            </a:r>
            <a:endParaRPr lang="ru-RU" altLang="ru-RU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4870" y="2896235"/>
            <a:ext cx="4716780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2"/>
          <a:srcRect t="526"/>
          <a:stretch>
            <a:fillRect/>
          </a:stretch>
        </p:blipFill>
        <p:spPr>
          <a:xfrm>
            <a:off x="6358255" y="1416050"/>
            <a:ext cx="5248275" cy="4446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овое поле 7"/>
          <p:cNvSpPr txBox="1"/>
          <p:nvPr/>
        </p:nvSpPr>
        <p:spPr>
          <a:xfrm>
            <a:off x="2863850" y="204470"/>
            <a:ext cx="646366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2800">
                <a:latin typeface="Times New Roman" panose="02020603050405020304" charset="0"/>
                <a:cs typeface="Times New Roman" panose="02020603050405020304" charset="0"/>
              </a:rPr>
              <a:t>Функционал новостного </a:t>
            </a:r>
            <a:r>
              <a:rPr lang="en-US" altLang="ru-RU" sz="2800">
                <a:latin typeface="Times New Roman" panose="02020603050405020304" charset="0"/>
                <a:cs typeface="Times New Roman" panose="02020603050405020304" charset="0"/>
              </a:rPr>
              <a:t>Telegram</a:t>
            </a:r>
            <a:r>
              <a:rPr lang="ru-RU" altLang="en-US" sz="2800">
                <a:latin typeface="Times New Roman" panose="02020603050405020304" charset="0"/>
                <a:cs typeface="Times New Roman" panose="02020603050405020304" charset="0"/>
              </a:rPr>
              <a:t> бота</a:t>
            </a:r>
            <a:r>
              <a:rPr lang="en-US" altLang="ru-RU" sz="2800">
                <a:latin typeface="Times New Roman" panose="02020603050405020304" charset="0"/>
                <a:cs typeface="Times New Roman" panose="02020603050405020304" charset="0"/>
              </a:rPr>
              <a:t> RapidNewsBot</a:t>
            </a:r>
            <a:endParaRPr lang="ru-RU" altLang="ru-RU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5" name="Изображение 1"/>
          <p:cNvPicPr>
            <a:picLocks noChangeAspect="1"/>
          </p:cNvPicPr>
          <p:nvPr/>
        </p:nvPicPr>
        <p:blipFill>
          <a:blip r:embed="rId1"/>
          <a:srcRect t="1457"/>
          <a:stretch>
            <a:fillRect/>
          </a:stretch>
        </p:blipFill>
        <p:spPr>
          <a:xfrm>
            <a:off x="1760220" y="2432685"/>
            <a:ext cx="8672195" cy="1992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овое поле 7"/>
          <p:cNvSpPr txBox="1"/>
          <p:nvPr/>
        </p:nvSpPr>
        <p:spPr>
          <a:xfrm>
            <a:off x="2863850" y="204470"/>
            <a:ext cx="646366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2800">
                <a:latin typeface="Times New Roman" panose="02020603050405020304" charset="0"/>
                <a:cs typeface="Times New Roman" panose="02020603050405020304" charset="0"/>
              </a:rPr>
              <a:t>Функционал новостного </a:t>
            </a:r>
            <a:r>
              <a:rPr lang="en-US" altLang="ru-RU" sz="2800">
                <a:latin typeface="Times New Roman" panose="02020603050405020304" charset="0"/>
                <a:cs typeface="Times New Roman" panose="02020603050405020304" charset="0"/>
              </a:rPr>
              <a:t>Telegram</a:t>
            </a:r>
            <a:r>
              <a:rPr lang="ru-RU" altLang="en-US" sz="2800">
                <a:latin typeface="Times New Roman" panose="02020603050405020304" charset="0"/>
                <a:cs typeface="Times New Roman" panose="02020603050405020304" charset="0"/>
              </a:rPr>
              <a:t> бота</a:t>
            </a:r>
            <a:r>
              <a:rPr lang="en-US" altLang="ru-RU" sz="2800">
                <a:latin typeface="Times New Roman" panose="02020603050405020304" charset="0"/>
                <a:cs typeface="Times New Roman" panose="02020603050405020304" charset="0"/>
              </a:rPr>
              <a:t> RapidNewsBot</a:t>
            </a:r>
            <a:endParaRPr lang="ru-RU" altLang="ru-RU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Изображение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865" y="2378075"/>
            <a:ext cx="5172710" cy="208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550" y="2378075"/>
            <a:ext cx="5271770" cy="2102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овое поле 7"/>
          <p:cNvSpPr txBox="1"/>
          <p:nvPr/>
        </p:nvSpPr>
        <p:spPr>
          <a:xfrm>
            <a:off x="2863850" y="204470"/>
            <a:ext cx="646366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2800">
                <a:latin typeface="Times New Roman" panose="02020603050405020304" charset="0"/>
                <a:cs typeface="Times New Roman" panose="02020603050405020304" charset="0"/>
              </a:rPr>
              <a:t>Функционал новостного </a:t>
            </a:r>
            <a:r>
              <a:rPr lang="en-US" altLang="ru-RU" sz="2800">
                <a:latin typeface="Times New Roman" panose="02020603050405020304" charset="0"/>
                <a:cs typeface="Times New Roman" panose="02020603050405020304" charset="0"/>
              </a:rPr>
              <a:t>Telegram</a:t>
            </a:r>
            <a:r>
              <a:rPr lang="ru-RU" altLang="en-US" sz="2800">
                <a:latin typeface="Times New Roman" panose="02020603050405020304" charset="0"/>
                <a:cs typeface="Times New Roman" panose="02020603050405020304" charset="0"/>
              </a:rPr>
              <a:t> бота</a:t>
            </a:r>
            <a:r>
              <a:rPr lang="en-US" altLang="ru-RU" sz="2800">
                <a:latin typeface="Times New Roman" panose="02020603050405020304" charset="0"/>
                <a:cs typeface="Times New Roman" panose="02020603050405020304" charset="0"/>
              </a:rPr>
              <a:t> RapidNewsBot</a:t>
            </a:r>
            <a:endParaRPr lang="ru-RU" altLang="ru-RU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2910" y="2348865"/>
            <a:ext cx="6709410" cy="2294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Изображение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630" y="1837055"/>
            <a:ext cx="3961130" cy="144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Изображение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7020" y="3694430"/>
            <a:ext cx="3562350" cy="1478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овое поле 7"/>
          <p:cNvSpPr txBox="1"/>
          <p:nvPr/>
        </p:nvSpPr>
        <p:spPr>
          <a:xfrm>
            <a:off x="2863850" y="204470"/>
            <a:ext cx="646366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2800">
                <a:latin typeface="Times New Roman" panose="02020603050405020304" charset="0"/>
                <a:cs typeface="Times New Roman" panose="02020603050405020304" charset="0"/>
              </a:rPr>
              <a:t>Функционал новостного </a:t>
            </a:r>
            <a:r>
              <a:rPr lang="en-US" altLang="ru-RU" sz="2800">
                <a:latin typeface="Times New Roman" panose="02020603050405020304" charset="0"/>
                <a:cs typeface="Times New Roman" panose="02020603050405020304" charset="0"/>
              </a:rPr>
              <a:t>Telegram</a:t>
            </a:r>
            <a:r>
              <a:rPr lang="ru-RU" altLang="en-US" sz="2800">
                <a:latin typeface="Times New Roman" panose="02020603050405020304" charset="0"/>
                <a:cs typeface="Times New Roman" panose="02020603050405020304" charset="0"/>
              </a:rPr>
              <a:t> бота</a:t>
            </a:r>
            <a:r>
              <a:rPr lang="en-US" altLang="ru-RU" sz="2800">
                <a:latin typeface="Times New Roman" panose="02020603050405020304" charset="0"/>
                <a:cs typeface="Times New Roman" panose="02020603050405020304" charset="0"/>
              </a:rPr>
              <a:t> RapidNewsBot</a:t>
            </a:r>
            <a:endParaRPr lang="ru-RU" altLang="ru-RU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" name="Изображение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745" y="2362200"/>
            <a:ext cx="6690360" cy="2315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Изображение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8270" y="1917065"/>
            <a:ext cx="3836670" cy="1642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Изображение 13"/>
          <p:cNvPicPr>
            <a:picLocks noChangeAspect="1"/>
          </p:cNvPicPr>
          <p:nvPr/>
        </p:nvPicPr>
        <p:blipFill>
          <a:blip r:embed="rId3"/>
          <a:srcRect t="23798"/>
          <a:stretch>
            <a:fillRect/>
          </a:stretch>
        </p:blipFill>
        <p:spPr>
          <a:xfrm>
            <a:off x="7843520" y="4107815"/>
            <a:ext cx="3645535" cy="1600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420</Words>
  <Application>WPS Presentation</Application>
  <PresentationFormat>宽屏</PresentationFormat>
  <Paragraphs>20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SimSun</vt:lpstr>
      <vt:lpstr>Wingdings</vt:lpstr>
      <vt:lpstr>Calibri Light</vt:lpstr>
      <vt:lpstr>Times New Roman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Михаил Порошин</cp:lastModifiedBy>
  <cp:revision>16</cp:revision>
  <dcterms:created xsi:type="dcterms:W3CDTF">2023-11-06T15:00:00Z</dcterms:created>
  <dcterms:modified xsi:type="dcterms:W3CDTF">2023-11-06T16:29:25Z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1049-12.2.0.13306</vt:lpwstr>
  </property>
  <property fmtid="{D5CDD505-2E9C-101B-9397-08002B2CF9AE}" pid="3" name="ICV">
    <vt:lpwstr>E497E16D3CA1494F9B4F068F808B1034_11</vt:lpwstr>
  </property>
</Properties>
</file>