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4485" y="2386965"/>
            <a:ext cx="6463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36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 бот </a:t>
            </a:r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RapidNewsBot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141605" y="137795"/>
            <a:ext cx="5242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Архитектура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Изображение 27" descr="CollaborationDiagram-Страница — 2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9515" y="237490"/>
            <a:ext cx="5274310" cy="6382385"/>
          </a:xfrm>
          <a:prstGeom prst="rect">
            <a:avLst/>
          </a:prstGeom>
        </p:spPr>
      </p:pic>
      <p:pic>
        <p:nvPicPr>
          <p:cNvPr id="24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292033"/>
            <a:ext cx="5108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942975"/>
            <a:ext cx="4124960" cy="54082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4485" y="271145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RT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935" y="960120"/>
            <a:ext cx="4595495" cy="55899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4485" y="233045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 НИА «Самара»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54075"/>
            <a:ext cx="4423410" cy="54108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Новостной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2800">
                <a:latin typeface="Times New Roman" panose="02020603050405020304" charset="0"/>
                <a:cs typeface="Times New Roman" panose="02020603050405020304" charset="0"/>
              </a:rPr>
              <a:t>Новостной бот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2896235"/>
            <a:ext cx="471678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 t="526"/>
          <a:stretch>
            <a:fillRect/>
          </a:stretch>
        </p:blipFill>
        <p:spPr>
          <a:xfrm>
            <a:off x="6358255" y="1416050"/>
            <a:ext cx="5248275" cy="444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t="75" r="25029"/>
          <a:stretch>
            <a:fillRect/>
          </a:stretch>
        </p:blipFill>
        <p:spPr>
          <a:xfrm>
            <a:off x="2447290" y="2499360"/>
            <a:ext cx="7296150" cy="168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263775"/>
            <a:ext cx="4728845" cy="232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2263775"/>
            <a:ext cx="5219065" cy="207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2348865"/>
            <a:ext cx="6709410" cy="229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1837055"/>
            <a:ext cx="396113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20" y="3694430"/>
            <a:ext cx="3562350" cy="147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2863850" y="204470"/>
            <a:ext cx="6463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Функционал новостного 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Telegram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бота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RapidNewsBot</a:t>
            </a:r>
            <a:endParaRPr lang="ru-RU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2362200"/>
            <a:ext cx="6690360" cy="231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70" y="1917065"/>
            <a:ext cx="3836670" cy="164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 t="23798"/>
          <a:stretch>
            <a:fillRect/>
          </a:stretch>
        </p:blipFill>
        <p:spPr>
          <a:xfrm>
            <a:off x="7843520" y="4107815"/>
            <a:ext cx="3645535" cy="160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Михаил Порошин</cp:lastModifiedBy>
  <cp:revision>14</cp:revision>
  <dcterms:created xsi:type="dcterms:W3CDTF">2023-11-06T15:00:37Z</dcterms:created>
  <dcterms:modified xsi:type="dcterms:W3CDTF">2023-11-06T16:00:55Z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E497E16D3CA1494F9B4F068F808B1034_11</vt:lpwstr>
  </property>
</Properties>
</file>