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6" r:id="rId7"/>
    <p:sldId id="262" r:id="rId8"/>
    <p:sldId id="260" r:id="rId9"/>
    <p:sldId id="263" r:id="rId10"/>
    <p:sldId id="267"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B8510-DACB-42D3-B037-507EA703DE19}" v="459" dt="2020-04-29T20:13:13.595"/>
    <p1510:client id="{B1D8D380-90B9-44D7-B462-34D6A57904D3}" v="2161" dt="2020-05-21T23:45:58.132"/>
    <p1510:client id="{E0415FEE-DA91-4789-8F2D-C0B866F98819}" v="14" dt="2020-05-21T23:47:50.975"/>
    <p1510:client id="{E5428992-69D4-40F2-963E-CBD9F2C8F7C7}" v="1039" dt="2020-05-20T18:52:2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sa Potts" userId="0a90a1d6630f47e4" providerId="Windows Live" clId="Web-{E5428992-69D4-40F2-963E-CBD9F2C8F7C7}"/>
    <pc:docChg chg="addSld delSld modSld">
      <pc:chgData name="Melissa Potts" userId="0a90a1d6630f47e4" providerId="Windows Live" clId="Web-{E5428992-69D4-40F2-963E-CBD9F2C8F7C7}" dt="2020-05-20T18:52:20.261" v="1035" actId="20577"/>
      <pc:docMkLst>
        <pc:docMk/>
      </pc:docMkLst>
      <pc:sldChg chg="modSp">
        <pc:chgData name="Melissa Potts" userId="0a90a1d6630f47e4" providerId="Windows Live" clId="Web-{E5428992-69D4-40F2-963E-CBD9F2C8F7C7}" dt="2020-05-20T17:32:17.161" v="88" actId="1076"/>
        <pc:sldMkLst>
          <pc:docMk/>
          <pc:sldMk cId="109857222" sldId="256"/>
        </pc:sldMkLst>
        <pc:spChg chg="mod">
          <ac:chgData name="Melissa Potts" userId="0a90a1d6630f47e4" providerId="Windows Live" clId="Web-{E5428992-69D4-40F2-963E-CBD9F2C8F7C7}" dt="2020-05-20T17:29:10.426" v="13" actId="20577"/>
          <ac:spMkLst>
            <pc:docMk/>
            <pc:sldMk cId="109857222" sldId="256"/>
            <ac:spMk id="2" creationId="{00000000-0000-0000-0000-000000000000}"/>
          </ac:spMkLst>
        </pc:spChg>
        <pc:spChg chg="mod">
          <ac:chgData name="Melissa Potts" userId="0a90a1d6630f47e4" providerId="Windows Live" clId="Web-{E5428992-69D4-40F2-963E-CBD9F2C8F7C7}" dt="2020-05-20T17:32:17.161" v="88" actId="1076"/>
          <ac:spMkLst>
            <pc:docMk/>
            <pc:sldMk cId="109857222" sldId="256"/>
            <ac:spMk id="3" creationId="{00000000-0000-0000-0000-000000000000}"/>
          </ac:spMkLst>
        </pc:spChg>
      </pc:sldChg>
      <pc:sldChg chg="modSp">
        <pc:chgData name="Melissa Potts" userId="0a90a1d6630f47e4" providerId="Windows Live" clId="Web-{E5428992-69D4-40F2-963E-CBD9F2C8F7C7}" dt="2020-05-20T18:26:44.048" v="330" actId="20577"/>
        <pc:sldMkLst>
          <pc:docMk/>
          <pc:sldMk cId="3543373756" sldId="257"/>
        </pc:sldMkLst>
        <pc:spChg chg="mod">
          <ac:chgData name="Melissa Potts" userId="0a90a1d6630f47e4" providerId="Windows Live" clId="Web-{E5428992-69D4-40F2-963E-CBD9F2C8F7C7}" dt="2020-05-20T18:26:44.048" v="330" actId="20577"/>
          <ac:spMkLst>
            <pc:docMk/>
            <pc:sldMk cId="3543373756" sldId="257"/>
            <ac:spMk id="3" creationId="{68D950AB-11CF-4820-A796-B83DBDBC8F42}"/>
          </ac:spMkLst>
        </pc:spChg>
      </pc:sldChg>
      <pc:sldChg chg="modSp">
        <pc:chgData name="Melissa Potts" userId="0a90a1d6630f47e4" providerId="Windows Live" clId="Web-{E5428992-69D4-40F2-963E-CBD9F2C8F7C7}" dt="2020-05-20T18:30:08.172" v="478" actId="20577"/>
        <pc:sldMkLst>
          <pc:docMk/>
          <pc:sldMk cId="3372838995" sldId="258"/>
        </pc:sldMkLst>
        <pc:spChg chg="mod">
          <ac:chgData name="Melissa Potts" userId="0a90a1d6630f47e4" providerId="Windows Live" clId="Web-{E5428992-69D4-40F2-963E-CBD9F2C8F7C7}" dt="2020-05-20T17:35:13.989" v="124" actId="20577"/>
          <ac:spMkLst>
            <pc:docMk/>
            <pc:sldMk cId="3372838995" sldId="258"/>
            <ac:spMk id="2" creationId="{9F4536DB-B016-4974-B3F8-7284A2255253}"/>
          </ac:spMkLst>
        </pc:spChg>
        <pc:spChg chg="mod">
          <ac:chgData name="Melissa Potts" userId="0a90a1d6630f47e4" providerId="Windows Live" clId="Web-{E5428992-69D4-40F2-963E-CBD9F2C8F7C7}" dt="2020-05-20T18:30:08.172" v="478" actId="20577"/>
          <ac:spMkLst>
            <pc:docMk/>
            <pc:sldMk cId="3372838995" sldId="258"/>
            <ac:spMk id="3" creationId="{3A69EAE3-3D9D-493A-A0DC-B39B44414D2F}"/>
          </ac:spMkLst>
        </pc:spChg>
      </pc:sldChg>
      <pc:sldChg chg="modSp">
        <pc:chgData name="Melissa Potts" userId="0a90a1d6630f47e4" providerId="Windows Live" clId="Web-{E5428992-69D4-40F2-963E-CBD9F2C8F7C7}" dt="2020-05-20T18:52:19.371" v="1033" actId="20577"/>
        <pc:sldMkLst>
          <pc:docMk/>
          <pc:sldMk cId="3345810925" sldId="259"/>
        </pc:sldMkLst>
        <pc:spChg chg="mod">
          <ac:chgData name="Melissa Potts" userId="0a90a1d6630f47e4" providerId="Windows Live" clId="Web-{E5428992-69D4-40F2-963E-CBD9F2C8F7C7}" dt="2020-05-20T18:52:19.371" v="1033" actId="20577"/>
          <ac:spMkLst>
            <pc:docMk/>
            <pc:sldMk cId="3345810925" sldId="259"/>
            <ac:spMk id="3" creationId="{C814603C-518E-4005-9662-9D1F1573574C}"/>
          </ac:spMkLst>
        </pc:spChg>
      </pc:sldChg>
      <pc:sldChg chg="del">
        <pc:chgData name="Melissa Potts" userId="0a90a1d6630f47e4" providerId="Windows Live" clId="Web-{E5428992-69D4-40F2-963E-CBD9F2C8F7C7}" dt="2020-05-20T18:52:04.386" v="1028"/>
        <pc:sldMkLst>
          <pc:docMk/>
          <pc:sldMk cId="246718284" sldId="261"/>
        </pc:sldMkLst>
      </pc:sldChg>
      <pc:sldChg chg="modSp new">
        <pc:chgData name="Melissa Potts" userId="0a90a1d6630f47e4" providerId="Windows Live" clId="Web-{E5428992-69D4-40F2-963E-CBD9F2C8F7C7}" dt="2020-05-20T18:46:24.481" v="504" actId="20577"/>
        <pc:sldMkLst>
          <pc:docMk/>
          <pc:sldMk cId="833355337" sldId="264"/>
        </pc:sldMkLst>
        <pc:spChg chg="mod">
          <ac:chgData name="Melissa Potts" userId="0a90a1d6630f47e4" providerId="Windows Live" clId="Web-{E5428992-69D4-40F2-963E-CBD9F2C8F7C7}" dt="2020-05-20T18:27:00.438" v="359" actId="20577"/>
          <ac:spMkLst>
            <pc:docMk/>
            <pc:sldMk cId="833355337" sldId="264"/>
            <ac:spMk id="2" creationId="{DAFA53EE-FC2A-47DB-B3D7-1E2DAD80015E}"/>
          </ac:spMkLst>
        </pc:spChg>
        <pc:spChg chg="mod">
          <ac:chgData name="Melissa Potts" userId="0a90a1d6630f47e4" providerId="Windows Live" clId="Web-{E5428992-69D4-40F2-963E-CBD9F2C8F7C7}" dt="2020-05-20T18:46:24.481" v="504" actId="20577"/>
          <ac:spMkLst>
            <pc:docMk/>
            <pc:sldMk cId="833355337" sldId="264"/>
            <ac:spMk id="3" creationId="{FA224785-A80B-44FD-B45F-71BD69589ABF}"/>
          </ac:spMkLst>
        </pc:spChg>
      </pc:sldChg>
      <pc:sldChg chg="modSp new">
        <pc:chgData name="Melissa Potts" userId="0a90a1d6630f47e4" providerId="Windows Live" clId="Web-{E5428992-69D4-40F2-963E-CBD9F2C8F7C7}" dt="2020-05-20T18:50:37.230" v="1025" actId="20577"/>
        <pc:sldMkLst>
          <pc:docMk/>
          <pc:sldMk cId="2854667178" sldId="265"/>
        </pc:sldMkLst>
        <pc:spChg chg="mod">
          <ac:chgData name="Melissa Potts" userId="0a90a1d6630f47e4" providerId="Windows Live" clId="Web-{E5428992-69D4-40F2-963E-CBD9F2C8F7C7}" dt="2020-05-20T18:47:05.106" v="530" actId="20577"/>
          <ac:spMkLst>
            <pc:docMk/>
            <pc:sldMk cId="2854667178" sldId="265"/>
            <ac:spMk id="2" creationId="{54AE9D1B-2C9E-4E9E-A003-7D0459946F43}"/>
          </ac:spMkLst>
        </pc:spChg>
        <pc:spChg chg="mod">
          <ac:chgData name="Melissa Potts" userId="0a90a1d6630f47e4" providerId="Windows Live" clId="Web-{E5428992-69D4-40F2-963E-CBD9F2C8F7C7}" dt="2020-05-20T18:50:37.230" v="1025" actId="20577"/>
          <ac:spMkLst>
            <pc:docMk/>
            <pc:sldMk cId="2854667178" sldId="265"/>
            <ac:spMk id="3" creationId="{36469F48-F2B3-47B2-920F-790F590FEBB7}"/>
          </ac:spMkLst>
        </pc:spChg>
      </pc:sldChg>
    </pc:docChg>
  </pc:docChgLst>
  <pc:docChgLst>
    <pc:chgData name="Melissa Potts" userId="0a90a1d6630f47e4" providerId="Windows Live" clId="Web-{AC1B8510-DACB-42D3-B037-507EA703DE19}"/>
    <pc:docChg chg="addSld modSld">
      <pc:chgData name="Melissa Potts" userId="0a90a1d6630f47e4" providerId="Windows Live" clId="Web-{AC1B8510-DACB-42D3-B037-507EA703DE19}" dt="2020-04-29T20:13:13.595" v="458" actId="20577"/>
      <pc:docMkLst>
        <pc:docMk/>
      </pc:docMkLst>
      <pc:sldChg chg="modSp">
        <pc:chgData name="Melissa Potts" userId="0a90a1d6630f47e4" providerId="Windows Live" clId="Web-{AC1B8510-DACB-42D3-B037-507EA703DE19}" dt="2020-04-29T20:06:39.688" v="18" actId="20577"/>
        <pc:sldMkLst>
          <pc:docMk/>
          <pc:sldMk cId="109857222" sldId="256"/>
        </pc:sldMkLst>
        <pc:spChg chg="mod">
          <ac:chgData name="Melissa Potts" userId="0a90a1d6630f47e4" providerId="Windows Live" clId="Web-{AC1B8510-DACB-42D3-B037-507EA703DE19}" dt="2020-04-29T20:06:39.688" v="18" actId="20577"/>
          <ac:spMkLst>
            <pc:docMk/>
            <pc:sldMk cId="109857222" sldId="256"/>
            <ac:spMk id="2" creationId="{00000000-0000-0000-0000-000000000000}"/>
          </ac:spMkLst>
        </pc:spChg>
      </pc:sldChg>
      <pc:sldChg chg="modSp new">
        <pc:chgData name="Melissa Potts" userId="0a90a1d6630f47e4" providerId="Windows Live" clId="Web-{AC1B8510-DACB-42D3-B037-507EA703DE19}" dt="2020-04-29T20:07:01.548" v="34" actId="20577"/>
        <pc:sldMkLst>
          <pc:docMk/>
          <pc:sldMk cId="3543373756" sldId="257"/>
        </pc:sldMkLst>
        <pc:spChg chg="mod">
          <ac:chgData name="Melissa Potts" userId="0a90a1d6630f47e4" providerId="Windows Live" clId="Web-{AC1B8510-DACB-42D3-B037-507EA703DE19}" dt="2020-04-29T20:07:01.548" v="34" actId="20577"/>
          <ac:spMkLst>
            <pc:docMk/>
            <pc:sldMk cId="3543373756" sldId="257"/>
            <ac:spMk id="2" creationId="{E3BD0220-45D4-4F52-B540-6D0B932E1857}"/>
          </ac:spMkLst>
        </pc:spChg>
      </pc:sldChg>
      <pc:sldChg chg="modSp new">
        <pc:chgData name="Melissa Potts" userId="0a90a1d6630f47e4" providerId="Windows Live" clId="Web-{AC1B8510-DACB-42D3-B037-507EA703DE19}" dt="2020-04-29T20:10:04.680" v="238" actId="20577"/>
        <pc:sldMkLst>
          <pc:docMk/>
          <pc:sldMk cId="3372838995" sldId="258"/>
        </pc:sldMkLst>
        <pc:spChg chg="mod">
          <ac:chgData name="Melissa Potts" userId="0a90a1d6630f47e4" providerId="Windows Live" clId="Web-{AC1B8510-DACB-42D3-B037-507EA703DE19}" dt="2020-04-29T20:07:24.783" v="92" actId="20577"/>
          <ac:spMkLst>
            <pc:docMk/>
            <pc:sldMk cId="3372838995" sldId="258"/>
            <ac:spMk id="2" creationId="{9F4536DB-B016-4974-B3F8-7284A2255253}"/>
          </ac:spMkLst>
        </pc:spChg>
        <pc:spChg chg="mod">
          <ac:chgData name="Melissa Potts" userId="0a90a1d6630f47e4" providerId="Windows Live" clId="Web-{AC1B8510-DACB-42D3-B037-507EA703DE19}" dt="2020-04-29T20:10:04.680" v="238" actId="20577"/>
          <ac:spMkLst>
            <pc:docMk/>
            <pc:sldMk cId="3372838995" sldId="258"/>
            <ac:spMk id="3" creationId="{3A69EAE3-3D9D-493A-A0DC-B39B44414D2F}"/>
          </ac:spMkLst>
        </pc:spChg>
      </pc:sldChg>
      <pc:sldChg chg="modSp new">
        <pc:chgData name="Melissa Potts" userId="0a90a1d6630f47e4" providerId="Windows Live" clId="Web-{AC1B8510-DACB-42D3-B037-507EA703DE19}" dt="2020-04-29T20:11:05.995" v="356" actId="20577"/>
        <pc:sldMkLst>
          <pc:docMk/>
          <pc:sldMk cId="3345810925" sldId="259"/>
        </pc:sldMkLst>
        <pc:spChg chg="mod">
          <ac:chgData name="Melissa Potts" userId="0a90a1d6630f47e4" providerId="Windows Live" clId="Web-{AC1B8510-DACB-42D3-B037-507EA703DE19}" dt="2020-04-29T20:08:26.145" v="108" actId="20577"/>
          <ac:spMkLst>
            <pc:docMk/>
            <pc:sldMk cId="3345810925" sldId="259"/>
            <ac:spMk id="2" creationId="{BD309E76-189F-408B-9C22-A3C5D1DBC7E0}"/>
          </ac:spMkLst>
        </pc:spChg>
        <pc:spChg chg="mod">
          <ac:chgData name="Melissa Potts" userId="0a90a1d6630f47e4" providerId="Windows Live" clId="Web-{AC1B8510-DACB-42D3-B037-507EA703DE19}" dt="2020-04-29T20:11:05.995" v="356" actId="20577"/>
          <ac:spMkLst>
            <pc:docMk/>
            <pc:sldMk cId="3345810925" sldId="259"/>
            <ac:spMk id="3" creationId="{C814603C-518E-4005-9662-9D1F1573574C}"/>
          </ac:spMkLst>
        </pc:spChg>
      </pc:sldChg>
      <pc:sldChg chg="modSp new">
        <pc:chgData name="Melissa Potts" userId="0a90a1d6630f47e4" providerId="Windows Live" clId="Web-{AC1B8510-DACB-42D3-B037-507EA703DE19}" dt="2020-04-29T20:08:26.223" v="111" actId="20577"/>
        <pc:sldMkLst>
          <pc:docMk/>
          <pc:sldMk cId="2892306634" sldId="260"/>
        </pc:sldMkLst>
        <pc:spChg chg="mod">
          <ac:chgData name="Melissa Potts" userId="0a90a1d6630f47e4" providerId="Windows Live" clId="Web-{AC1B8510-DACB-42D3-B037-507EA703DE19}" dt="2020-04-29T20:08:26.223" v="111" actId="20577"/>
          <ac:spMkLst>
            <pc:docMk/>
            <pc:sldMk cId="2892306634" sldId="260"/>
            <ac:spMk id="2" creationId="{8C429758-5DC1-461F-82B3-8E862721F095}"/>
          </ac:spMkLst>
        </pc:spChg>
      </pc:sldChg>
      <pc:sldChg chg="modSp new">
        <pc:chgData name="Melissa Potts" userId="0a90a1d6630f47e4" providerId="Windows Live" clId="Web-{AC1B8510-DACB-42D3-B037-507EA703DE19}" dt="2020-04-29T20:11:27.840" v="361" actId="20577"/>
        <pc:sldMkLst>
          <pc:docMk/>
          <pc:sldMk cId="246718284" sldId="261"/>
        </pc:sldMkLst>
        <pc:spChg chg="mod">
          <ac:chgData name="Melissa Potts" userId="0a90a1d6630f47e4" providerId="Windows Live" clId="Web-{AC1B8510-DACB-42D3-B037-507EA703DE19}" dt="2020-04-29T20:11:27.840" v="361" actId="20577"/>
          <ac:spMkLst>
            <pc:docMk/>
            <pc:sldMk cId="246718284" sldId="261"/>
            <ac:spMk id="2" creationId="{F31D8235-63B8-455B-ACA5-F3AC9E18FFA2}"/>
          </ac:spMkLst>
        </pc:spChg>
      </pc:sldChg>
      <pc:sldChg chg="modSp new">
        <pc:chgData name="Melissa Potts" userId="0a90a1d6630f47e4" providerId="Windows Live" clId="Web-{AC1B8510-DACB-42D3-B037-507EA703DE19}" dt="2020-04-29T20:12:06.560" v="403" actId="20577"/>
        <pc:sldMkLst>
          <pc:docMk/>
          <pc:sldMk cId="3054200879" sldId="262"/>
        </pc:sldMkLst>
        <pc:spChg chg="mod">
          <ac:chgData name="Melissa Potts" userId="0a90a1d6630f47e4" providerId="Windows Live" clId="Web-{AC1B8510-DACB-42D3-B037-507EA703DE19}" dt="2020-04-29T20:12:06.560" v="403" actId="20577"/>
          <ac:spMkLst>
            <pc:docMk/>
            <pc:sldMk cId="3054200879" sldId="262"/>
            <ac:spMk id="2" creationId="{DA5B53B1-1505-451D-86C8-04FF00DBC951}"/>
          </ac:spMkLst>
        </pc:spChg>
      </pc:sldChg>
      <pc:sldChg chg="modSp new">
        <pc:chgData name="Melissa Potts" userId="0a90a1d6630f47e4" providerId="Windows Live" clId="Web-{AC1B8510-DACB-42D3-B037-507EA703DE19}" dt="2020-04-29T20:13:10.798" v="456" actId="20577"/>
        <pc:sldMkLst>
          <pc:docMk/>
          <pc:sldMk cId="1430394971" sldId="263"/>
        </pc:sldMkLst>
        <pc:spChg chg="mod">
          <ac:chgData name="Melissa Potts" userId="0a90a1d6630f47e4" providerId="Windows Live" clId="Web-{AC1B8510-DACB-42D3-B037-507EA703DE19}" dt="2020-04-29T20:13:10.798" v="456" actId="20577"/>
          <ac:spMkLst>
            <pc:docMk/>
            <pc:sldMk cId="1430394971" sldId="263"/>
            <ac:spMk id="2" creationId="{2E41F5A4-0D74-4CE8-B682-185A44B78785}"/>
          </ac:spMkLst>
        </pc:spChg>
      </pc:sldChg>
    </pc:docChg>
  </pc:docChgLst>
  <pc:docChgLst>
    <pc:chgData name="Melissa Potts" userId="0a90a1d6630f47e4" providerId="Windows Live" clId="Web-{B1D8D380-90B9-44D7-B462-34D6A57904D3}"/>
    <pc:docChg chg="addSld delSld modSld sldOrd">
      <pc:chgData name="Melissa Potts" userId="0a90a1d6630f47e4" providerId="Windows Live" clId="Web-{B1D8D380-90B9-44D7-B462-34D6A57904D3}" dt="2020-05-21T23:45:58.132" v="2184" actId="20577"/>
      <pc:docMkLst>
        <pc:docMk/>
      </pc:docMkLst>
      <pc:sldChg chg="addSp delSp modSp mod setBg delAnim setClrOvrMap">
        <pc:chgData name="Melissa Potts" userId="0a90a1d6630f47e4" providerId="Windows Live" clId="Web-{B1D8D380-90B9-44D7-B462-34D6A57904D3}" dt="2020-05-21T13:23:36.572" v="16"/>
        <pc:sldMkLst>
          <pc:docMk/>
          <pc:sldMk cId="109857222" sldId="256"/>
        </pc:sldMkLst>
        <pc:spChg chg="mod">
          <ac:chgData name="Melissa Potts" userId="0a90a1d6630f47e4" providerId="Windows Live" clId="Web-{B1D8D380-90B9-44D7-B462-34D6A57904D3}" dt="2020-05-21T13:23:36.572" v="16"/>
          <ac:spMkLst>
            <pc:docMk/>
            <pc:sldMk cId="109857222" sldId="256"/>
            <ac:spMk id="2" creationId="{00000000-0000-0000-0000-000000000000}"/>
          </ac:spMkLst>
        </pc:spChg>
        <pc:spChg chg="mod">
          <ac:chgData name="Melissa Potts" userId="0a90a1d6630f47e4" providerId="Windows Live" clId="Web-{B1D8D380-90B9-44D7-B462-34D6A57904D3}" dt="2020-05-21T13:23:36.572" v="16"/>
          <ac:spMkLst>
            <pc:docMk/>
            <pc:sldMk cId="109857222" sldId="256"/>
            <ac:spMk id="3" creationId="{00000000-0000-0000-0000-000000000000}"/>
          </ac:spMkLst>
        </pc:spChg>
        <pc:spChg chg="add del">
          <ac:chgData name="Melissa Potts" userId="0a90a1d6630f47e4" providerId="Windows Live" clId="Web-{B1D8D380-90B9-44D7-B462-34D6A57904D3}" dt="2020-05-21T13:23:12.930" v="9"/>
          <ac:spMkLst>
            <pc:docMk/>
            <pc:sldMk cId="109857222" sldId="256"/>
            <ac:spMk id="5" creationId="{2A8AA5BC-4F7A-4226-8F99-6D824B226A97}"/>
          </ac:spMkLst>
        </pc:spChg>
        <pc:spChg chg="add del">
          <ac:chgData name="Melissa Potts" userId="0a90a1d6630f47e4" providerId="Windows Live" clId="Web-{B1D8D380-90B9-44D7-B462-34D6A57904D3}" dt="2020-05-21T13:23:12.930" v="9"/>
          <ac:spMkLst>
            <pc:docMk/>
            <pc:sldMk cId="109857222" sldId="256"/>
            <ac:spMk id="6" creationId="{3E5445C6-DD42-4979-86FF-03730E8C6DB0}"/>
          </ac:spMkLst>
        </pc:spChg>
        <pc:spChg chg="add del">
          <ac:chgData name="Melissa Potts" userId="0a90a1d6630f47e4" providerId="Windows Live" clId="Web-{B1D8D380-90B9-44D7-B462-34D6A57904D3}" dt="2020-05-21T13:23:16.727" v="11"/>
          <ac:spMkLst>
            <pc:docMk/>
            <pc:sldMk cId="109857222" sldId="256"/>
            <ac:spMk id="7" creationId="{3EDD119B-6BFA-4C3F-90CE-97DAFD604ECC}"/>
          </ac:spMkLst>
        </pc:spChg>
        <pc:spChg chg="add del">
          <ac:chgData name="Melissa Potts" userId="0a90a1d6630f47e4" providerId="Windows Live" clId="Web-{B1D8D380-90B9-44D7-B462-34D6A57904D3}" dt="2020-05-21T13:23:10.258" v="7"/>
          <ac:spMkLst>
            <pc:docMk/>
            <pc:sldMk cId="109857222" sldId="256"/>
            <ac:spMk id="8" creationId="{23962611-DFD5-4092-AAFD-559E3DFCE2C9}"/>
          </ac:spMkLst>
        </pc:spChg>
        <pc:spChg chg="add del">
          <ac:chgData name="Melissa Potts" userId="0a90a1d6630f47e4" providerId="Windows Live" clId="Web-{B1D8D380-90B9-44D7-B462-34D6A57904D3}" dt="2020-05-21T13:23:27.540" v="13"/>
          <ac:spMkLst>
            <pc:docMk/>
            <pc:sldMk cId="109857222" sldId="256"/>
            <ac:spMk id="11" creationId="{EE39DFCF-9247-4DE5-BB93-074BFAF07A3F}"/>
          </ac:spMkLst>
        </pc:spChg>
        <pc:spChg chg="add del">
          <ac:chgData name="Melissa Potts" userId="0a90a1d6630f47e4" providerId="Windows Live" clId="Web-{B1D8D380-90B9-44D7-B462-34D6A57904D3}" dt="2020-05-21T13:23:27.540" v="13"/>
          <ac:spMkLst>
            <pc:docMk/>
            <pc:sldMk cId="109857222" sldId="256"/>
            <ac:spMk id="13" creationId="{442B652E-D499-4CDA-8F7A-60469EDBCBE3}"/>
          </ac:spMkLst>
        </pc:spChg>
        <pc:spChg chg="add del">
          <ac:chgData name="Melissa Potts" userId="0a90a1d6630f47e4" providerId="Windows Live" clId="Web-{B1D8D380-90B9-44D7-B462-34D6A57904D3}" dt="2020-05-21T13:23:27.540" v="13"/>
          <ac:spMkLst>
            <pc:docMk/>
            <pc:sldMk cId="109857222" sldId="256"/>
            <ac:spMk id="14" creationId="{A987C18C-164D-4263-B486-4647A98E888E}"/>
          </ac:spMkLst>
        </pc:spChg>
        <pc:spChg chg="add del">
          <ac:chgData name="Melissa Potts" userId="0a90a1d6630f47e4" providerId="Windows Live" clId="Web-{B1D8D380-90B9-44D7-B462-34D6A57904D3}" dt="2020-05-21T13:23:27.540" v="13"/>
          <ac:spMkLst>
            <pc:docMk/>
            <pc:sldMk cId="109857222" sldId="256"/>
            <ac:spMk id="15" creationId="{484A22B8-F5B6-47C2-B88E-DADAF379130D}"/>
          </ac:spMkLst>
        </pc:spChg>
        <pc:spChg chg="add del">
          <ac:chgData name="Melissa Potts" userId="0a90a1d6630f47e4" providerId="Windows Live" clId="Web-{B1D8D380-90B9-44D7-B462-34D6A57904D3}" dt="2020-05-21T13:23:27.540" v="13"/>
          <ac:spMkLst>
            <pc:docMk/>
            <pc:sldMk cId="109857222" sldId="256"/>
            <ac:spMk id="16" creationId="{E7E98B39-04C6-408B-92FD-76862874063D}"/>
          </ac:spMkLst>
        </pc:spChg>
        <pc:spChg chg="add del">
          <ac:chgData name="Melissa Potts" userId="0a90a1d6630f47e4" providerId="Windows Live" clId="Web-{B1D8D380-90B9-44D7-B462-34D6A57904D3}" dt="2020-05-21T13:23:36.556" v="15"/>
          <ac:spMkLst>
            <pc:docMk/>
            <pc:sldMk cId="109857222" sldId="256"/>
            <ac:spMk id="17" creationId="{0671A8AE-40A1-4631-A6B8-581AFF065482}"/>
          </ac:spMkLst>
        </pc:spChg>
        <pc:spChg chg="add del">
          <ac:chgData name="Melissa Potts" userId="0a90a1d6630f47e4" providerId="Windows Live" clId="Web-{B1D8D380-90B9-44D7-B462-34D6A57904D3}" dt="2020-05-21T13:23:27.540" v="13"/>
          <ac:spMkLst>
            <pc:docMk/>
            <pc:sldMk cId="109857222" sldId="256"/>
            <ac:spMk id="18" creationId="{981C8C27-2457-421F-BDC4-7B4EA3C78286}"/>
          </ac:spMkLst>
        </pc:spChg>
        <pc:spChg chg="add del">
          <ac:chgData name="Melissa Potts" userId="0a90a1d6630f47e4" providerId="Windows Live" clId="Web-{B1D8D380-90B9-44D7-B462-34D6A57904D3}" dt="2020-05-21T13:23:27.540" v="13"/>
          <ac:spMkLst>
            <pc:docMk/>
            <pc:sldMk cId="109857222" sldId="256"/>
            <ac:spMk id="20" creationId="{CEA13C66-82C1-44AF-972B-8F5CCA41B6D9}"/>
          </ac:spMkLst>
        </pc:spChg>
        <pc:spChg chg="add del">
          <ac:chgData name="Melissa Potts" userId="0a90a1d6630f47e4" providerId="Windows Live" clId="Web-{B1D8D380-90B9-44D7-B462-34D6A57904D3}" dt="2020-05-21T13:23:36.556" v="15"/>
          <ac:spMkLst>
            <pc:docMk/>
            <pc:sldMk cId="109857222" sldId="256"/>
            <ac:spMk id="21" creationId="{A44CD100-6267-4E62-AA64-2182A3A6A1C0}"/>
          </ac:spMkLst>
        </pc:spChg>
        <pc:spChg chg="add del">
          <ac:chgData name="Melissa Potts" userId="0a90a1d6630f47e4" providerId="Windows Live" clId="Web-{B1D8D380-90B9-44D7-B462-34D6A57904D3}" dt="2020-05-21T13:23:27.540" v="13"/>
          <ac:spMkLst>
            <pc:docMk/>
            <pc:sldMk cId="109857222" sldId="256"/>
            <ac:spMk id="22" creationId="{9DB36437-FE59-457E-91A7-396BBD3C9C6A}"/>
          </ac:spMkLst>
        </pc:spChg>
        <pc:spChg chg="add">
          <ac:chgData name="Melissa Potts" userId="0a90a1d6630f47e4" providerId="Windows Live" clId="Web-{B1D8D380-90B9-44D7-B462-34D6A57904D3}" dt="2020-05-21T13:23:36.572" v="16"/>
          <ac:spMkLst>
            <pc:docMk/>
            <pc:sldMk cId="109857222" sldId="256"/>
            <ac:spMk id="23" creationId="{EE39DFCF-9247-4DE5-BB93-074BFAF07A3F}"/>
          </ac:spMkLst>
        </pc:spChg>
        <pc:spChg chg="add del">
          <ac:chgData name="Melissa Potts" userId="0a90a1d6630f47e4" providerId="Windows Live" clId="Web-{B1D8D380-90B9-44D7-B462-34D6A57904D3}" dt="2020-05-21T13:23:27.540" v="13"/>
          <ac:spMkLst>
            <pc:docMk/>
            <pc:sldMk cId="109857222" sldId="256"/>
            <ac:spMk id="24" creationId="{844D3693-2EFE-4667-89D5-47E2D5920912}"/>
          </ac:spMkLst>
        </pc:spChg>
        <pc:spChg chg="add">
          <ac:chgData name="Melissa Potts" userId="0a90a1d6630f47e4" providerId="Windows Live" clId="Web-{B1D8D380-90B9-44D7-B462-34D6A57904D3}" dt="2020-05-21T13:23:36.572" v="16"/>
          <ac:spMkLst>
            <pc:docMk/>
            <pc:sldMk cId="109857222" sldId="256"/>
            <ac:spMk id="25" creationId="{442B652E-D499-4CDA-8F7A-60469EDBCBE3}"/>
          </ac:spMkLst>
        </pc:spChg>
        <pc:spChg chg="add del">
          <ac:chgData name="Melissa Potts" userId="0a90a1d6630f47e4" providerId="Windows Live" clId="Web-{B1D8D380-90B9-44D7-B462-34D6A57904D3}" dt="2020-05-21T13:23:27.540" v="13"/>
          <ac:spMkLst>
            <pc:docMk/>
            <pc:sldMk cId="109857222" sldId="256"/>
            <ac:spMk id="26" creationId="{C21FD796-9CD0-404D-8DF5-5274C0BCC754}"/>
          </ac:spMkLst>
        </pc:spChg>
        <pc:spChg chg="add">
          <ac:chgData name="Melissa Potts" userId="0a90a1d6630f47e4" providerId="Windows Live" clId="Web-{B1D8D380-90B9-44D7-B462-34D6A57904D3}" dt="2020-05-21T13:23:36.572" v="16"/>
          <ac:spMkLst>
            <pc:docMk/>
            <pc:sldMk cId="109857222" sldId="256"/>
            <ac:spMk id="27" creationId="{484A22B8-F5B6-47C2-B88E-DADAF379130D}"/>
          </ac:spMkLst>
        </pc:spChg>
        <pc:spChg chg="add">
          <ac:chgData name="Melissa Potts" userId="0a90a1d6630f47e4" providerId="Windows Live" clId="Web-{B1D8D380-90B9-44D7-B462-34D6A57904D3}" dt="2020-05-21T13:23:36.572" v="16"/>
          <ac:spMkLst>
            <pc:docMk/>
            <pc:sldMk cId="109857222" sldId="256"/>
            <ac:spMk id="28" creationId="{A987C18C-164D-4263-B486-4647A98E888E}"/>
          </ac:spMkLst>
        </pc:spChg>
        <pc:spChg chg="add">
          <ac:chgData name="Melissa Potts" userId="0a90a1d6630f47e4" providerId="Windows Live" clId="Web-{B1D8D380-90B9-44D7-B462-34D6A57904D3}" dt="2020-05-21T13:23:36.572" v="16"/>
          <ac:spMkLst>
            <pc:docMk/>
            <pc:sldMk cId="109857222" sldId="256"/>
            <ac:spMk id="29" creationId="{E7E98B39-04C6-408B-92FD-76862874063D}"/>
          </ac:spMkLst>
        </pc:spChg>
        <pc:spChg chg="add">
          <ac:chgData name="Melissa Potts" userId="0a90a1d6630f47e4" providerId="Windows Live" clId="Web-{B1D8D380-90B9-44D7-B462-34D6A57904D3}" dt="2020-05-21T13:23:36.572" v="16"/>
          <ac:spMkLst>
            <pc:docMk/>
            <pc:sldMk cId="109857222" sldId="256"/>
            <ac:spMk id="30" creationId="{981C8C27-2457-421F-BDC4-7B4EA3C78286}"/>
          </ac:spMkLst>
        </pc:spChg>
        <pc:spChg chg="add">
          <ac:chgData name="Melissa Potts" userId="0a90a1d6630f47e4" providerId="Windows Live" clId="Web-{B1D8D380-90B9-44D7-B462-34D6A57904D3}" dt="2020-05-21T13:23:36.572" v="16"/>
          <ac:spMkLst>
            <pc:docMk/>
            <pc:sldMk cId="109857222" sldId="256"/>
            <ac:spMk id="31" creationId="{CEA13C66-82C1-44AF-972B-8F5CCA41B6D9}"/>
          </ac:spMkLst>
        </pc:spChg>
        <pc:spChg chg="add">
          <ac:chgData name="Melissa Potts" userId="0a90a1d6630f47e4" providerId="Windows Live" clId="Web-{B1D8D380-90B9-44D7-B462-34D6A57904D3}" dt="2020-05-21T13:23:36.572" v="16"/>
          <ac:spMkLst>
            <pc:docMk/>
            <pc:sldMk cId="109857222" sldId="256"/>
            <ac:spMk id="32" creationId="{9DB36437-FE59-457E-91A7-396BBD3C9C6A}"/>
          </ac:spMkLst>
        </pc:spChg>
        <pc:spChg chg="add">
          <ac:chgData name="Melissa Potts" userId="0a90a1d6630f47e4" providerId="Windows Live" clId="Web-{B1D8D380-90B9-44D7-B462-34D6A57904D3}" dt="2020-05-21T13:23:36.572" v="16"/>
          <ac:spMkLst>
            <pc:docMk/>
            <pc:sldMk cId="109857222" sldId="256"/>
            <ac:spMk id="33" creationId="{844D3693-2EFE-4667-89D5-47E2D5920912}"/>
          </ac:spMkLst>
        </pc:spChg>
        <pc:spChg chg="add">
          <ac:chgData name="Melissa Potts" userId="0a90a1d6630f47e4" providerId="Windows Live" clId="Web-{B1D8D380-90B9-44D7-B462-34D6A57904D3}" dt="2020-05-21T13:23:36.572" v="16"/>
          <ac:spMkLst>
            <pc:docMk/>
            <pc:sldMk cId="109857222" sldId="256"/>
            <ac:spMk id="34" creationId="{C21FD796-9CD0-404D-8DF5-5274C0BCC754}"/>
          </ac:spMkLst>
        </pc:spChg>
        <pc:picChg chg="add del">
          <ac:chgData name="Melissa Potts" userId="0a90a1d6630f47e4" providerId="Windows Live" clId="Web-{B1D8D380-90B9-44D7-B462-34D6A57904D3}" dt="2020-05-21T13:23:10.258" v="7"/>
          <ac:picMkLst>
            <pc:docMk/>
            <pc:sldMk cId="109857222" sldId="256"/>
            <ac:picMk id="10" creationId="{2270F1FA-0425-408F-9861-80BF5AFB276D}"/>
          </ac:picMkLst>
        </pc:picChg>
        <pc:picChg chg="add del">
          <ac:chgData name="Melissa Potts" userId="0a90a1d6630f47e4" providerId="Windows Live" clId="Web-{B1D8D380-90B9-44D7-B462-34D6A57904D3}" dt="2020-05-21T13:23:36.556" v="15"/>
          <ac:picMkLst>
            <pc:docMk/>
            <pc:sldMk cId="109857222" sldId="256"/>
            <ac:picMk id="19" creationId="{69F9B3B3-B8C0-4451-A519-B16EDE4B7861}"/>
          </ac:picMkLst>
        </pc:picChg>
        <pc:cxnChg chg="add del">
          <ac:chgData name="Melissa Potts" userId="0a90a1d6630f47e4" providerId="Windows Live" clId="Web-{B1D8D380-90B9-44D7-B462-34D6A57904D3}" dt="2020-05-21T13:23:16.727" v="11"/>
          <ac:cxnSpMkLst>
            <pc:docMk/>
            <pc:sldMk cId="109857222" sldId="256"/>
            <ac:cxnSpMk id="9" creationId="{DC1572D0-F0FD-4D84-8F82-DC59140EB9BB}"/>
          </ac:cxnSpMkLst>
        </pc:cxnChg>
        <pc:cxnChg chg="add del">
          <ac:chgData name="Melissa Potts" userId="0a90a1d6630f47e4" providerId="Windows Live" clId="Web-{B1D8D380-90B9-44D7-B462-34D6A57904D3}" dt="2020-05-21T13:23:12.930" v="9"/>
          <ac:cxnSpMkLst>
            <pc:docMk/>
            <pc:sldMk cId="109857222" sldId="256"/>
            <ac:cxnSpMk id="12" creationId="{45000665-DFC7-417E-8FD7-516A0F15C975}"/>
          </ac:cxnSpMkLst>
        </pc:cxnChg>
      </pc:sldChg>
      <pc:sldChg chg="addSp delSp modSp mod setBg setClrOvrMap">
        <pc:chgData name="Melissa Potts" userId="0a90a1d6630f47e4" providerId="Windows Live" clId="Web-{B1D8D380-90B9-44D7-B462-34D6A57904D3}" dt="2020-05-21T23:45:29.475" v="2180" actId="20577"/>
        <pc:sldMkLst>
          <pc:docMk/>
          <pc:sldMk cId="3543373756" sldId="257"/>
        </pc:sldMkLst>
        <pc:spChg chg="mod">
          <ac:chgData name="Melissa Potts" userId="0a90a1d6630f47e4" providerId="Windows Live" clId="Web-{B1D8D380-90B9-44D7-B462-34D6A57904D3}" dt="2020-05-21T13:38:33.419" v="178"/>
          <ac:spMkLst>
            <pc:docMk/>
            <pc:sldMk cId="3543373756" sldId="257"/>
            <ac:spMk id="2" creationId="{E3BD0220-45D4-4F52-B540-6D0B932E1857}"/>
          </ac:spMkLst>
        </pc:spChg>
        <pc:spChg chg="add del mod">
          <ac:chgData name="Melissa Potts" userId="0a90a1d6630f47e4" providerId="Windows Live" clId="Web-{B1D8D380-90B9-44D7-B462-34D6A57904D3}" dt="2020-05-21T23:45:29.475" v="2180" actId="20577"/>
          <ac:spMkLst>
            <pc:docMk/>
            <pc:sldMk cId="3543373756" sldId="257"/>
            <ac:spMk id="3" creationId="{68D950AB-11CF-4820-A796-B83DBDBC8F42}"/>
          </ac:spMkLst>
        </pc:spChg>
        <pc:spChg chg="add del">
          <ac:chgData name="Melissa Potts" userId="0a90a1d6630f47e4" providerId="Windows Live" clId="Web-{B1D8D380-90B9-44D7-B462-34D6A57904D3}" dt="2020-05-21T13:24:08.683" v="24"/>
          <ac:spMkLst>
            <pc:docMk/>
            <pc:sldMk cId="3543373756" sldId="257"/>
            <ac:spMk id="7" creationId="{E945E29B-B971-41C6-A57B-B29BBB108A39}"/>
          </ac:spMkLst>
        </pc:spChg>
        <pc:spChg chg="add del">
          <ac:chgData name="Melissa Potts" userId="0a90a1d6630f47e4" providerId="Windows Live" clId="Web-{B1D8D380-90B9-44D7-B462-34D6A57904D3}" dt="2020-05-21T13:23:48.306" v="18"/>
          <ac:spMkLst>
            <pc:docMk/>
            <pc:sldMk cId="3543373756" sldId="257"/>
            <ac:spMk id="8" creationId="{2B566528-1B12-4246-9431-5C2D7D081168}"/>
          </ac:spMkLst>
        </pc:spChg>
        <pc:spChg chg="add del">
          <ac:chgData name="Melissa Potts" userId="0a90a1d6630f47e4" providerId="Windows Live" clId="Web-{B1D8D380-90B9-44D7-B462-34D6A57904D3}" dt="2020-05-21T13:23:52.135" v="20"/>
          <ac:spMkLst>
            <pc:docMk/>
            <pc:sldMk cId="3543373756" sldId="257"/>
            <ac:spMk id="9" creationId="{9A297797-5C89-4791-8204-AB071FA1FBCA}"/>
          </ac:spMkLst>
        </pc:spChg>
        <pc:spChg chg="add del">
          <ac:chgData name="Melissa Potts" userId="0a90a1d6630f47e4" providerId="Windows Live" clId="Web-{B1D8D380-90B9-44D7-B462-34D6A57904D3}" dt="2020-05-21T13:23:48.306" v="18"/>
          <ac:spMkLst>
            <pc:docMk/>
            <pc:sldMk cId="3543373756" sldId="257"/>
            <ac:spMk id="10" creationId="{2E80C965-DB6D-4F81-9E9E-B027384D0BD6}"/>
          </ac:spMkLst>
        </pc:spChg>
        <pc:spChg chg="add del">
          <ac:chgData name="Melissa Potts" userId="0a90a1d6630f47e4" providerId="Windows Live" clId="Web-{B1D8D380-90B9-44D7-B462-34D6A57904D3}" dt="2020-05-21T13:23:52.135" v="20"/>
          <ac:spMkLst>
            <pc:docMk/>
            <pc:sldMk cId="3543373756" sldId="257"/>
            <ac:spMk id="11" creationId="{569BBA9B-8F4E-4D2B-BEFA-41A475443377}"/>
          </ac:spMkLst>
        </pc:spChg>
        <pc:spChg chg="add del">
          <ac:chgData name="Melissa Potts" userId="0a90a1d6630f47e4" providerId="Windows Live" clId="Web-{B1D8D380-90B9-44D7-B462-34D6A57904D3}" dt="2020-05-21T13:23:48.306" v="18"/>
          <ac:spMkLst>
            <pc:docMk/>
            <pc:sldMk cId="3543373756" sldId="257"/>
            <ac:spMk id="12" creationId="{A580F890-B085-4E95-96AA-55AEBEC5CE6E}"/>
          </ac:spMkLst>
        </pc:spChg>
        <pc:spChg chg="add del">
          <ac:chgData name="Melissa Potts" userId="0a90a1d6630f47e4" providerId="Windows Live" clId="Web-{B1D8D380-90B9-44D7-B462-34D6A57904D3}" dt="2020-05-21T13:23:52.135" v="20"/>
          <ac:spMkLst>
            <pc:docMk/>
            <pc:sldMk cId="3543373756" sldId="257"/>
            <ac:spMk id="13" creationId="{851012D1-8033-40B1-9EC0-91390FFC7403}"/>
          </ac:spMkLst>
        </pc:spChg>
        <pc:spChg chg="add del">
          <ac:chgData name="Melissa Potts" userId="0a90a1d6630f47e4" providerId="Windows Live" clId="Web-{B1D8D380-90B9-44D7-B462-34D6A57904D3}" dt="2020-05-21T13:23:48.306" v="18"/>
          <ac:spMkLst>
            <pc:docMk/>
            <pc:sldMk cId="3543373756" sldId="257"/>
            <ac:spMk id="14" creationId="{D3F51FEB-38FB-4F6C-9F7B-2F2AFAB65463}"/>
          </ac:spMkLst>
        </pc:spChg>
        <pc:spChg chg="add del">
          <ac:chgData name="Melissa Potts" userId="0a90a1d6630f47e4" providerId="Windows Live" clId="Web-{B1D8D380-90B9-44D7-B462-34D6A57904D3}" dt="2020-05-21T13:23:52.135" v="20"/>
          <ac:spMkLst>
            <pc:docMk/>
            <pc:sldMk cId="3543373756" sldId="257"/>
            <ac:spMk id="15" creationId="{2E80C965-DB6D-4F81-9E9E-B027384D0BD6}"/>
          </ac:spMkLst>
        </pc:spChg>
        <pc:spChg chg="add del">
          <ac:chgData name="Melissa Potts" userId="0a90a1d6630f47e4" providerId="Windows Live" clId="Web-{B1D8D380-90B9-44D7-B462-34D6A57904D3}" dt="2020-05-21T13:23:48.306" v="18"/>
          <ac:spMkLst>
            <pc:docMk/>
            <pc:sldMk cId="3543373756" sldId="257"/>
            <ac:spMk id="16" creationId="{1E547BA6-BAE0-43BB-A7CA-60F69CE252F0}"/>
          </ac:spMkLst>
        </pc:spChg>
        <pc:spChg chg="add del">
          <ac:chgData name="Melissa Potts" userId="0a90a1d6630f47e4" providerId="Windows Live" clId="Web-{B1D8D380-90B9-44D7-B462-34D6A57904D3}" dt="2020-05-21T13:23:52.135" v="20"/>
          <ac:spMkLst>
            <pc:docMk/>
            <pc:sldMk cId="3543373756" sldId="257"/>
            <ac:spMk id="17" creationId="{D291F021-C45C-4D44-A2B8-A789E386CC42}"/>
          </ac:spMkLst>
        </pc:spChg>
        <pc:spChg chg="add del">
          <ac:chgData name="Melissa Potts" userId="0a90a1d6630f47e4" providerId="Windows Live" clId="Web-{B1D8D380-90B9-44D7-B462-34D6A57904D3}" dt="2020-05-21T13:24:09.542" v="26"/>
          <ac:spMkLst>
            <pc:docMk/>
            <pc:sldMk cId="3543373756" sldId="257"/>
            <ac:spMk id="19" creationId="{907EF6B7-1338-4443-8C46-6A318D952DFD}"/>
          </ac:spMkLst>
        </pc:spChg>
        <pc:spChg chg="add del">
          <ac:chgData name="Melissa Potts" userId="0a90a1d6630f47e4" providerId="Windows Live" clId="Web-{B1D8D380-90B9-44D7-B462-34D6A57904D3}" dt="2020-05-21T13:24:09.542" v="26"/>
          <ac:spMkLst>
            <pc:docMk/>
            <pc:sldMk cId="3543373756" sldId="257"/>
            <ac:spMk id="20" creationId="{DAAE4CDD-124C-4DCF-9584-B6033B545DD5}"/>
          </ac:spMkLst>
        </pc:spChg>
        <pc:spChg chg="add del">
          <ac:chgData name="Melissa Potts" userId="0a90a1d6630f47e4" providerId="Windows Live" clId="Web-{B1D8D380-90B9-44D7-B462-34D6A57904D3}" dt="2020-05-21T13:24:09.542" v="26"/>
          <ac:spMkLst>
            <pc:docMk/>
            <pc:sldMk cId="3543373756" sldId="257"/>
            <ac:spMk id="21" creationId="{081E4A58-353D-44AE-B2FC-2A74E2E400F7}"/>
          </ac:spMkLst>
        </pc:spChg>
        <pc:spChg chg="add del">
          <ac:chgData name="Melissa Potts" userId="0a90a1d6630f47e4" providerId="Windows Live" clId="Web-{B1D8D380-90B9-44D7-B462-34D6A57904D3}" dt="2020-05-21T13:24:08.683" v="24"/>
          <ac:spMkLst>
            <pc:docMk/>
            <pc:sldMk cId="3543373756" sldId="257"/>
            <ac:spMk id="22" creationId="{3E1F47E4-066D-4C27-98C8-B2B2C7BABFEC}"/>
          </ac:spMkLst>
        </pc:spChg>
        <pc:spChg chg="add del">
          <ac:chgData name="Melissa Potts" userId="0a90a1d6630f47e4" providerId="Windows Live" clId="Web-{B1D8D380-90B9-44D7-B462-34D6A57904D3}" dt="2020-05-21T13:24:13.823" v="28"/>
          <ac:spMkLst>
            <pc:docMk/>
            <pc:sldMk cId="3543373756" sldId="257"/>
            <ac:spMk id="23" creationId="{42285737-90EE-47DC-AC80-8AE156B11969}"/>
          </ac:spMkLst>
        </pc:spChg>
        <pc:spChg chg="add del">
          <ac:chgData name="Melissa Potts" userId="0a90a1d6630f47e4" providerId="Windows Live" clId="Web-{B1D8D380-90B9-44D7-B462-34D6A57904D3}" dt="2020-05-21T13:24:19.230" v="30"/>
          <ac:spMkLst>
            <pc:docMk/>
            <pc:sldMk cId="3543373756" sldId="257"/>
            <ac:spMk id="25" creationId="{9A297797-5C89-4791-8204-AB071FA1FBCA}"/>
          </ac:spMkLst>
        </pc:spChg>
        <pc:spChg chg="add del">
          <ac:chgData name="Melissa Potts" userId="0a90a1d6630f47e4" providerId="Windows Live" clId="Web-{B1D8D380-90B9-44D7-B462-34D6A57904D3}" dt="2020-05-21T13:24:19.230" v="30"/>
          <ac:spMkLst>
            <pc:docMk/>
            <pc:sldMk cId="3543373756" sldId="257"/>
            <ac:spMk id="26" creationId="{569BBA9B-8F4E-4D2B-BEFA-41A475443377}"/>
          </ac:spMkLst>
        </pc:spChg>
        <pc:spChg chg="add del">
          <ac:chgData name="Melissa Potts" userId="0a90a1d6630f47e4" providerId="Windows Live" clId="Web-{B1D8D380-90B9-44D7-B462-34D6A57904D3}" dt="2020-05-21T13:24:19.230" v="30"/>
          <ac:spMkLst>
            <pc:docMk/>
            <pc:sldMk cId="3543373756" sldId="257"/>
            <ac:spMk id="27" creationId="{851012D1-8033-40B1-9EC0-91390FFC7403}"/>
          </ac:spMkLst>
        </pc:spChg>
        <pc:spChg chg="add del">
          <ac:chgData name="Melissa Potts" userId="0a90a1d6630f47e4" providerId="Windows Live" clId="Web-{B1D8D380-90B9-44D7-B462-34D6A57904D3}" dt="2020-05-21T13:24:19.230" v="30"/>
          <ac:spMkLst>
            <pc:docMk/>
            <pc:sldMk cId="3543373756" sldId="257"/>
            <ac:spMk id="28" creationId="{2E80C965-DB6D-4F81-9E9E-B027384D0BD6}"/>
          </ac:spMkLst>
        </pc:spChg>
        <pc:spChg chg="add del">
          <ac:chgData name="Melissa Potts" userId="0a90a1d6630f47e4" providerId="Windows Live" clId="Web-{B1D8D380-90B9-44D7-B462-34D6A57904D3}" dt="2020-05-21T13:24:19.230" v="30"/>
          <ac:spMkLst>
            <pc:docMk/>
            <pc:sldMk cId="3543373756" sldId="257"/>
            <ac:spMk id="29" creationId="{D291F021-C45C-4D44-A2B8-A789E386CC42}"/>
          </ac:spMkLst>
        </pc:spChg>
        <pc:spChg chg="add">
          <ac:chgData name="Melissa Potts" userId="0a90a1d6630f47e4" providerId="Windows Live" clId="Web-{B1D8D380-90B9-44D7-B462-34D6A57904D3}" dt="2020-05-21T13:24:19.245" v="31"/>
          <ac:spMkLst>
            <pc:docMk/>
            <pc:sldMk cId="3543373756" sldId="257"/>
            <ac:spMk id="32" creationId="{2B566528-1B12-4246-9431-5C2D7D081168}"/>
          </ac:spMkLst>
        </pc:spChg>
        <pc:spChg chg="add">
          <ac:chgData name="Melissa Potts" userId="0a90a1d6630f47e4" providerId="Windows Live" clId="Web-{B1D8D380-90B9-44D7-B462-34D6A57904D3}" dt="2020-05-21T13:24:19.245" v="31"/>
          <ac:spMkLst>
            <pc:docMk/>
            <pc:sldMk cId="3543373756" sldId="257"/>
            <ac:spMk id="33" creationId="{2E80C965-DB6D-4F81-9E9E-B027384D0BD6}"/>
          </ac:spMkLst>
        </pc:spChg>
        <pc:spChg chg="add">
          <ac:chgData name="Melissa Potts" userId="0a90a1d6630f47e4" providerId="Windows Live" clId="Web-{B1D8D380-90B9-44D7-B462-34D6A57904D3}" dt="2020-05-21T13:24:19.245" v="31"/>
          <ac:spMkLst>
            <pc:docMk/>
            <pc:sldMk cId="3543373756" sldId="257"/>
            <ac:spMk id="34" creationId="{A580F890-B085-4E95-96AA-55AEBEC5CE6E}"/>
          </ac:spMkLst>
        </pc:spChg>
        <pc:spChg chg="add">
          <ac:chgData name="Melissa Potts" userId="0a90a1d6630f47e4" providerId="Windows Live" clId="Web-{B1D8D380-90B9-44D7-B462-34D6A57904D3}" dt="2020-05-21T13:24:19.245" v="31"/>
          <ac:spMkLst>
            <pc:docMk/>
            <pc:sldMk cId="3543373756" sldId="257"/>
            <ac:spMk id="35" creationId="{D3F51FEB-38FB-4F6C-9F7B-2F2AFAB65463}"/>
          </ac:spMkLst>
        </pc:spChg>
        <pc:spChg chg="add">
          <ac:chgData name="Melissa Potts" userId="0a90a1d6630f47e4" providerId="Windows Live" clId="Web-{B1D8D380-90B9-44D7-B462-34D6A57904D3}" dt="2020-05-21T13:24:19.245" v="31"/>
          <ac:spMkLst>
            <pc:docMk/>
            <pc:sldMk cId="3543373756" sldId="257"/>
            <ac:spMk id="36" creationId="{1E547BA6-BAE0-43BB-A7CA-60F69CE252F0}"/>
          </ac:spMkLst>
        </pc:spChg>
        <pc:grpChg chg="add del">
          <ac:chgData name="Melissa Potts" userId="0a90a1d6630f47e4" providerId="Windows Live" clId="Web-{B1D8D380-90B9-44D7-B462-34D6A57904D3}" dt="2020-05-21T13:24:08.683" v="24"/>
          <ac:grpSpMkLst>
            <pc:docMk/>
            <pc:sldMk cId="3543373756" sldId="257"/>
            <ac:grpSpMk id="18" creationId="{4C76015D-CFEA-4204-9A50-352560FFC252}"/>
          </ac:grpSpMkLst>
        </pc:grpChg>
        <pc:grpChg chg="add del">
          <ac:chgData name="Melissa Potts" userId="0a90a1d6630f47e4" providerId="Windows Live" clId="Web-{B1D8D380-90B9-44D7-B462-34D6A57904D3}" dt="2020-05-21T13:24:13.823" v="28"/>
          <ac:grpSpMkLst>
            <pc:docMk/>
            <pc:sldMk cId="3543373756" sldId="257"/>
            <ac:grpSpMk id="24" creationId="{B57BDC17-F1B3-455F-BBF1-680AA1F25C06}"/>
          </ac:grpSpMkLst>
        </pc:grpChg>
        <pc:graphicFrameChg chg="add del">
          <ac:chgData name="Melissa Potts" userId="0a90a1d6630f47e4" providerId="Windows Live" clId="Web-{B1D8D380-90B9-44D7-B462-34D6A57904D3}" dt="2020-05-21T13:23:52.135" v="20"/>
          <ac:graphicFrameMkLst>
            <pc:docMk/>
            <pc:sldMk cId="3543373756" sldId="257"/>
            <ac:graphicFrameMk id="5" creationId="{87D82719-E131-4069-89FD-E0B2043DBB67}"/>
          </ac:graphicFrameMkLst>
        </pc:graphicFrameChg>
        <pc:graphicFrameChg chg="add del">
          <ac:chgData name="Melissa Potts" userId="0a90a1d6630f47e4" providerId="Windows Live" clId="Web-{B1D8D380-90B9-44D7-B462-34D6A57904D3}" dt="2020-05-21T13:24:04.932" v="22"/>
          <ac:graphicFrameMkLst>
            <pc:docMk/>
            <pc:sldMk cId="3543373756" sldId="257"/>
            <ac:graphicFrameMk id="6" creationId="{86539568-322D-4069-96DD-A41FB47C3615}"/>
          </ac:graphicFrameMkLst>
        </pc:graphicFrameChg>
        <pc:graphicFrameChg chg="add del">
          <ac:chgData name="Melissa Potts" userId="0a90a1d6630f47e4" providerId="Windows Live" clId="Web-{B1D8D380-90B9-44D7-B462-34D6A57904D3}" dt="2020-05-21T13:24:19.230" v="30"/>
          <ac:graphicFrameMkLst>
            <pc:docMk/>
            <pc:sldMk cId="3543373756" sldId="257"/>
            <ac:graphicFrameMk id="30" creationId="{87D82719-E131-4069-89FD-E0B2043DBB67}"/>
          </ac:graphicFrameMkLst>
        </pc:graphicFrameChg>
        <pc:graphicFrameChg chg="add del">
          <ac:chgData name="Melissa Potts" userId="0a90a1d6630f47e4" providerId="Windows Live" clId="Web-{B1D8D380-90B9-44D7-B462-34D6A57904D3}" dt="2020-05-21T13:24:13.823" v="28"/>
          <ac:graphicFrameMkLst>
            <pc:docMk/>
            <pc:sldMk cId="3543373756" sldId="257"/>
            <ac:graphicFrameMk id="31" creationId="{3648E984-A367-4B8F-B5A4-D7F8EE0F2C23}"/>
          </ac:graphicFrameMkLst>
        </pc:graphicFrameChg>
      </pc:sldChg>
      <pc:sldChg chg="addSp delSp modSp mod setBg">
        <pc:chgData name="Melissa Potts" userId="0a90a1d6630f47e4" providerId="Windows Live" clId="Web-{B1D8D380-90B9-44D7-B462-34D6A57904D3}" dt="2020-05-21T14:10:01.852" v="1043"/>
        <pc:sldMkLst>
          <pc:docMk/>
          <pc:sldMk cId="3372838995" sldId="258"/>
        </pc:sldMkLst>
        <pc:spChg chg="mod">
          <ac:chgData name="Melissa Potts" userId="0a90a1d6630f47e4" providerId="Windows Live" clId="Web-{B1D8D380-90B9-44D7-B462-34D6A57904D3}" dt="2020-05-21T14:09:56.524" v="1040" actId="20577"/>
          <ac:spMkLst>
            <pc:docMk/>
            <pc:sldMk cId="3372838995" sldId="258"/>
            <ac:spMk id="2" creationId="{9F4536DB-B016-4974-B3F8-7284A2255253}"/>
          </ac:spMkLst>
        </pc:spChg>
        <pc:spChg chg="mod">
          <ac:chgData name="Melissa Potts" userId="0a90a1d6630f47e4" providerId="Windows Live" clId="Web-{B1D8D380-90B9-44D7-B462-34D6A57904D3}" dt="2020-05-21T14:09:52.742" v="1039" actId="14100"/>
          <ac:spMkLst>
            <pc:docMk/>
            <pc:sldMk cId="3372838995" sldId="258"/>
            <ac:spMk id="3" creationId="{3A69EAE3-3D9D-493A-A0DC-B39B44414D2F}"/>
          </ac:spMkLst>
        </pc:spChg>
        <pc:spChg chg="add del mod">
          <ac:chgData name="Melissa Potts" userId="0a90a1d6630f47e4" providerId="Windows Live" clId="Web-{B1D8D380-90B9-44D7-B462-34D6A57904D3}" dt="2020-05-21T14:10:01.852" v="1043"/>
          <ac:spMkLst>
            <pc:docMk/>
            <pc:sldMk cId="3372838995" sldId="258"/>
            <ac:spMk id="4" creationId="{1670F532-4238-4D5C-980A-F38DD6316D8B}"/>
          </ac:spMkLst>
        </pc:spChg>
        <pc:spChg chg="add">
          <ac:chgData name="Melissa Potts" userId="0a90a1d6630f47e4" providerId="Windows Live" clId="Web-{B1D8D380-90B9-44D7-B462-34D6A57904D3}" dt="2020-05-21T13:24:34.715" v="34"/>
          <ac:spMkLst>
            <pc:docMk/>
            <pc:sldMk cId="3372838995" sldId="258"/>
            <ac:spMk id="5" creationId="{2B566528-1B12-4246-9431-5C2D7D081168}"/>
          </ac:spMkLst>
        </pc:spChg>
        <pc:spChg chg="add">
          <ac:chgData name="Melissa Potts" userId="0a90a1d6630f47e4" providerId="Windows Live" clId="Web-{B1D8D380-90B9-44D7-B462-34D6A57904D3}" dt="2020-05-21T13:24:34.715" v="34"/>
          <ac:spMkLst>
            <pc:docMk/>
            <pc:sldMk cId="3372838995" sldId="258"/>
            <ac:spMk id="6" creationId="{2E80C965-DB6D-4F81-9E9E-B027384D0BD6}"/>
          </ac:spMkLst>
        </pc:spChg>
        <pc:spChg chg="add">
          <ac:chgData name="Melissa Potts" userId="0a90a1d6630f47e4" providerId="Windows Live" clId="Web-{B1D8D380-90B9-44D7-B462-34D6A57904D3}" dt="2020-05-21T13:24:34.715" v="34"/>
          <ac:spMkLst>
            <pc:docMk/>
            <pc:sldMk cId="3372838995" sldId="258"/>
            <ac:spMk id="7" creationId="{A580F890-B085-4E95-96AA-55AEBEC5CE6E}"/>
          </ac:spMkLst>
        </pc:spChg>
        <pc:spChg chg="add del">
          <ac:chgData name="Melissa Potts" userId="0a90a1d6630f47e4" providerId="Windows Live" clId="Web-{B1D8D380-90B9-44D7-B462-34D6A57904D3}" dt="2020-05-21T13:24:34.699" v="33"/>
          <ac:spMkLst>
            <pc:docMk/>
            <pc:sldMk cId="3372838995" sldId="258"/>
            <ac:spMk id="8" creationId="{1BB867FF-FC45-48F7-8104-F89BE54909F1}"/>
          </ac:spMkLst>
        </pc:spChg>
        <pc:spChg chg="add del">
          <ac:chgData name="Melissa Potts" userId="0a90a1d6630f47e4" providerId="Windows Live" clId="Web-{B1D8D380-90B9-44D7-B462-34D6A57904D3}" dt="2020-05-21T13:24:34.699" v="33"/>
          <ac:spMkLst>
            <pc:docMk/>
            <pc:sldMk cId="3372838995" sldId="258"/>
            <ac:spMk id="10" creationId="{8BB56887-D0D5-4F0C-9E19-7247EB83C8B7}"/>
          </ac:spMkLst>
        </pc:spChg>
        <pc:spChg chg="add del">
          <ac:chgData name="Melissa Potts" userId="0a90a1d6630f47e4" providerId="Windows Live" clId="Web-{B1D8D380-90B9-44D7-B462-34D6A57904D3}" dt="2020-05-21T13:24:34.699" v="33"/>
          <ac:spMkLst>
            <pc:docMk/>
            <pc:sldMk cId="3372838995" sldId="258"/>
            <ac:spMk id="12" creationId="{081E4A58-353D-44AE-B2FC-2A74E2E400F7}"/>
          </ac:spMkLst>
        </pc:spChg>
        <pc:spChg chg="add">
          <ac:chgData name="Melissa Potts" userId="0a90a1d6630f47e4" providerId="Windows Live" clId="Web-{B1D8D380-90B9-44D7-B462-34D6A57904D3}" dt="2020-05-21T13:24:34.715" v="34"/>
          <ac:spMkLst>
            <pc:docMk/>
            <pc:sldMk cId="3372838995" sldId="258"/>
            <ac:spMk id="14" creationId="{D3F51FEB-38FB-4F6C-9F7B-2F2AFAB65463}"/>
          </ac:spMkLst>
        </pc:spChg>
        <pc:spChg chg="add">
          <ac:chgData name="Melissa Potts" userId="0a90a1d6630f47e4" providerId="Windows Live" clId="Web-{B1D8D380-90B9-44D7-B462-34D6A57904D3}" dt="2020-05-21T13:24:34.715" v="34"/>
          <ac:spMkLst>
            <pc:docMk/>
            <pc:sldMk cId="3372838995" sldId="258"/>
            <ac:spMk id="16" creationId="{1E547BA6-BAE0-43BB-A7CA-60F69CE252F0}"/>
          </ac:spMkLst>
        </pc:spChg>
      </pc:sldChg>
      <pc:sldChg chg="addSp delSp modSp mod setBg">
        <pc:chgData name="Melissa Potts" userId="0a90a1d6630f47e4" providerId="Windows Live" clId="Web-{B1D8D380-90B9-44D7-B462-34D6A57904D3}" dt="2020-05-21T17:19:01.402" v="1087" actId="20577"/>
        <pc:sldMkLst>
          <pc:docMk/>
          <pc:sldMk cId="3345810925" sldId="259"/>
        </pc:sldMkLst>
        <pc:spChg chg="mod">
          <ac:chgData name="Melissa Potts" userId="0a90a1d6630f47e4" providerId="Windows Live" clId="Web-{B1D8D380-90B9-44D7-B462-34D6A57904D3}" dt="2020-05-21T17:19:01.402" v="1087" actId="20577"/>
          <ac:spMkLst>
            <pc:docMk/>
            <pc:sldMk cId="3345810925" sldId="259"/>
            <ac:spMk id="2" creationId="{BD309E76-189F-408B-9C22-A3C5D1DBC7E0}"/>
          </ac:spMkLst>
        </pc:spChg>
        <pc:spChg chg="del mod">
          <ac:chgData name="Melissa Potts" userId="0a90a1d6630f47e4" providerId="Windows Live" clId="Web-{B1D8D380-90B9-44D7-B462-34D6A57904D3}" dt="2020-05-21T17:18:46.589" v="1044"/>
          <ac:spMkLst>
            <pc:docMk/>
            <pc:sldMk cId="3345810925" sldId="259"/>
            <ac:spMk id="3" creationId="{C814603C-518E-4005-9662-9D1F1573574C}"/>
          </ac:spMkLst>
        </pc:spChg>
        <pc:spChg chg="add del mod">
          <ac:chgData name="Melissa Potts" userId="0a90a1d6630f47e4" providerId="Windows Live" clId="Web-{B1D8D380-90B9-44D7-B462-34D6A57904D3}" dt="2020-05-21T17:18:50.448" v="1045"/>
          <ac:spMkLst>
            <pc:docMk/>
            <pc:sldMk cId="3345810925" sldId="259"/>
            <ac:spMk id="5" creationId="{DEAFF56F-94F1-4BC1-957C-0FC9008D5BCC}"/>
          </ac:spMkLst>
        </pc:spChg>
        <pc:spChg chg="add">
          <ac:chgData name="Melissa Potts" userId="0a90a1d6630f47e4" providerId="Windows Live" clId="Web-{B1D8D380-90B9-44D7-B462-34D6A57904D3}" dt="2020-05-21T13:25:01.200" v="36"/>
          <ac:spMkLst>
            <pc:docMk/>
            <pc:sldMk cId="3345810925" sldId="259"/>
            <ac:spMk id="9" creationId="{2B566528-1B12-4246-9431-5C2D7D081168}"/>
          </ac:spMkLst>
        </pc:spChg>
        <pc:spChg chg="add">
          <ac:chgData name="Melissa Potts" userId="0a90a1d6630f47e4" providerId="Windows Live" clId="Web-{B1D8D380-90B9-44D7-B462-34D6A57904D3}" dt="2020-05-21T13:25:01.200" v="36"/>
          <ac:spMkLst>
            <pc:docMk/>
            <pc:sldMk cId="3345810925" sldId="259"/>
            <ac:spMk id="11" creationId="{2E80C965-DB6D-4F81-9E9E-B027384D0BD6}"/>
          </ac:spMkLst>
        </pc:spChg>
        <pc:spChg chg="add">
          <ac:chgData name="Melissa Potts" userId="0a90a1d6630f47e4" providerId="Windows Live" clId="Web-{B1D8D380-90B9-44D7-B462-34D6A57904D3}" dt="2020-05-21T13:25:01.200" v="36"/>
          <ac:spMkLst>
            <pc:docMk/>
            <pc:sldMk cId="3345810925" sldId="259"/>
            <ac:spMk id="13" creationId="{A580F890-B085-4E95-96AA-55AEBEC5CE6E}"/>
          </ac:spMkLst>
        </pc:spChg>
        <pc:spChg chg="add">
          <ac:chgData name="Melissa Potts" userId="0a90a1d6630f47e4" providerId="Windows Live" clId="Web-{B1D8D380-90B9-44D7-B462-34D6A57904D3}" dt="2020-05-21T13:25:01.200" v="36"/>
          <ac:spMkLst>
            <pc:docMk/>
            <pc:sldMk cId="3345810925" sldId="259"/>
            <ac:spMk id="15" creationId="{D3F51FEB-38FB-4F6C-9F7B-2F2AFAB65463}"/>
          </ac:spMkLst>
        </pc:spChg>
        <pc:spChg chg="add">
          <ac:chgData name="Melissa Potts" userId="0a90a1d6630f47e4" providerId="Windows Live" clId="Web-{B1D8D380-90B9-44D7-B462-34D6A57904D3}" dt="2020-05-21T13:25:01.200" v="36"/>
          <ac:spMkLst>
            <pc:docMk/>
            <pc:sldMk cId="3345810925" sldId="259"/>
            <ac:spMk id="17" creationId="{1E547BA6-BAE0-43BB-A7CA-60F69CE252F0}"/>
          </ac:spMkLst>
        </pc:spChg>
        <pc:picChg chg="add del mod ord">
          <ac:chgData name="Melissa Potts" userId="0a90a1d6630f47e4" providerId="Windows Live" clId="Web-{B1D8D380-90B9-44D7-B462-34D6A57904D3}" dt="2020-05-21T13:25:11.497" v="38"/>
          <ac:picMkLst>
            <pc:docMk/>
            <pc:sldMk cId="3345810925" sldId="259"/>
            <ac:picMk id="4" creationId="{B3A1D696-2201-4EBA-AFFC-2DA879996514}"/>
          </ac:picMkLst>
        </pc:picChg>
        <pc:picChg chg="add del mod">
          <ac:chgData name="Melissa Potts" userId="0a90a1d6630f47e4" providerId="Windows Live" clId="Web-{B1D8D380-90B9-44D7-B462-34D6A57904D3}" dt="2020-05-21T13:25:16.966" v="40"/>
          <ac:picMkLst>
            <pc:docMk/>
            <pc:sldMk cId="3345810925" sldId="259"/>
            <ac:picMk id="5" creationId="{BF32E779-3FD9-4BD5-8D90-36B76C055793}"/>
          </ac:picMkLst>
        </pc:picChg>
        <pc:picChg chg="add mod">
          <ac:chgData name="Melissa Potts" userId="0a90a1d6630f47e4" providerId="Windows Live" clId="Web-{B1D8D380-90B9-44D7-B462-34D6A57904D3}" dt="2020-05-21T13:25:57.577" v="50" actId="1076"/>
          <ac:picMkLst>
            <pc:docMk/>
            <pc:sldMk cId="3345810925" sldId="259"/>
            <ac:picMk id="6" creationId="{35D6F4E7-1998-4B6D-B75D-AE5E837765A0}"/>
          </ac:picMkLst>
        </pc:picChg>
      </pc:sldChg>
      <pc:sldChg chg="addSp delSp modSp mod ord setBg">
        <pc:chgData name="Melissa Potts" userId="0a90a1d6630f47e4" providerId="Windows Live" clId="Web-{B1D8D380-90B9-44D7-B462-34D6A57904D3}" dt="2020-05-21T23:34:16.450" v="1458"/>
        <pc:sldMkLst>
          <pc:docMk/>
          <pc:sldMk cId="2892306634" sldId="260"/>
        </pc:sldMkLst>
        <pc:spChg chg="mod">
          <ac:chgData name="Melissa Potts" userId="0a90a1d6630f47e4" providerId="Windows Live" clId="Web-{B1D8D380-90B9-44D7-B462-34D6A57904D3}" dt="2020-05-21T23:33:52.637" v="1457" actId="1076"/>
          <ac:spMkLst>
            <pc:docMk/>
            <pc:sldMk cId="2892306634" sldId="260"/>
            <ac:spMk id="2" creationId="{8C429758-5DC1-461F-82B3-8E862721F095}"/>
          </ac:spMkLst>
        </pc:spChg>
        <pc:spChg chg="del mod">
          <ac:chgData name="Melissa Potts" userId="0a90a1d6630f47e4" providerId="Windows Live" clId="Web-{B1D8D380-90B9-44D7-B462-34D6A57904D3}" dt="2020-05-21T23:29:28.502" v="1311"/>
          <ac:spMkLst>
            <pc:docMk/>
            <pc:sldMk cId="2892306634" sldId="260"/>
            <ac:spMk id="3" creationId="{ADDED638-9763-4F72-ADF6-AEF41240A6B4}"/>
          </ac:spMkLst>
        </pc:spChg>
        <pc:spChg chg="add">
          <ac:chgData name="Melissa Potts" userId="0a90a1d6630f47e4" providerId="Windows Live" clId="Web-{B1D8D380-90B9-44D7-B462-34D6A57904D3}" dt="2020-05-21T22:40:14.202" v="1270"/>
          <ac:spMkLst>
            <pc:docMk/>
            <pc:sldMk cId="2892306634" sldId="260"/>
            <ac:spMk id="8" creationId="{2B566528-1B12-4246-9431-5C2D7D081168}"/>
          </ac:spMkLst>
        </pc:spChg>
        <pc:spChg chg="add">
          <ac:chgData name="Melissa Potts" userId="0a90a1d6630f47e4" providerId="Windows Live" clId="Web-{B1D8D380-90B9-44D7-B462-34D6A57904D3}" dt="2020-05-21T22:40:14.202" v="1270"/>
          <ac:spMkLst>
            <pc:docMk/>
            <pc:sldMk cId="2892306634" sldId="260"/>
            <ac:spMk id="10" creationId="{2E80C965-DB6D-4F81-9E9E-B027384D0BD6}"/>
          </ac:spMkLst>
        </pc:spChg>
        <pc:spChg chg="add">
          <ac:chgData name="Melissa Potts" userId="0a90a1d6630f47e4" providerId="Windows Live" clId="Web-{B1D8D380-90B9-44D7-B462-34D6A57904D3}" dt="2020-05-21T22:40:14.202" v="1270"/>
          <ac:spMkLst>
            <pc:docMk/>
            <pc:sldMk cId="2892306634" sldId="260"/>
            <ac:spMk id="12" creationId="{A580F890-B085-4E95-96AA-55AEBEC5CE6E}"/>
          </ac:spMkLst>
        </pc:spChg>
        <pc:spChg chg="add">
          <ac:chgData name="Melissa Potts" userId="0a90a1d6630f47e4" providerId="Windows Live" clId="Web-{B1D8D380-90B9-44D7-B462-34D6A57904D3}" dt="2020-05-21T22:40:14.202" v="1270"/>
          <ac:spMkLst>
            <pc:docMk/>
            <pc:sldMk cId="2892306634" sldId="260"/>
            <ac:spMk id="14" creationId="{D3F51FEB-38FB-4F6C-9F7B-2F2AFAB65463}"/>
          </ac:spMkLst>
        </pc:spChg>
        <pc:spChg chg="add">
          <ac:chgData name="Melissa Potts" userId="0a90a1d6630f47e4" providerId="Windows Live" clId="Web-{B1D8D380-90B9-44D7-B462-34D6A57904D3}" dt="2020-05-21T22:40:14.202" v="1270"/>
          <ac:spMkLst>
            <pc:docMk/>
            <pc:sldMk cId="2892306634" sldId="260"/>
            <ac:spMk id="16" creationId="{1E547BA6-BAE0-43BB-A7CA-60F69CE252F0}"/>
          </ac:spMkLst>
        </pc:spChg>
        <pc:graphicFrameChg chg="add mod ord modGraphic">
          <ac:chgData name="Melissa Potts" userId="0a90a1d6630f47e4" providerId="Windows Live" clId="Web-{B1D8D380-90B9-44D7-B462-34D6A57904D3}" dt="2020-05-21T23:33:47.996" v="1456" actId="1076"/>
          <ac:graphicFrameMkLst>
            <pc:docMk/>
            <pc:sldMk cId="2892306634" sldId="260"/>
            <ac:graphicFrameMk id="5" creationId="{F450045C-D805-490E-8620-8175D1538C92}"/>
          </ac:graphicFrameMkLst>
        </pc:graphicFrameChg>
      </pc:sldChg>
      <pc:sldChg chg="addSp delSp modSp mod setBg">
        <pc:chgData name="Melissa Potts" userId="0a90a1d6630f47e4" providerId="Windows Live" clId="Web-{B1D8D380-90B9-44D7-B462-34D6A57904D3}" dt="2020-05-21T23:43:54.252" v="2104" actId="1076"/>
        <pc:sldMkLst>
          <pc:docMk/>
          <pc:sldMk cId="3054200879" sldId="262"/>
        </pc:sldMkLst>
        <pc:spChg chg="mod">
          <ac:chgData name="Melissa Potts" userId="0a90a1d6630f47e4" providerId="Windows Live" clId="Web-{B1D8D380-90B9-44D7-B462-34D6A57904D3}" dt="2020-05-21T23:40:55.137" v="1707" actId="20577"/>
          <ac:spMkLst>
            <pc:docMk/>
            <pc:sldMk cId="3054200879" sldId="262"/>
            <ac:spMk id="2" creationId="{DA5B53B1-1505-451D-86C8-04FF00DBC951}"/>
          </ac:spMkLst>
        </pc:spChg>
        <pc:spChg chg="del mod">
          <ac:chgData name="Melissa Potts" userId="0a90a1d6630f47e4" providerId="Windows Live" clId="Web-{B1D8D380-90B9-44D7-B462-34D6A57904D3}" dt="2020-05-21T23:34:48.608" v="1459"/>
          <ac:spMkLst>
            <pc:docMk/>
            <pc:sldMk cId="3054200879" sldId="262"/>
            <ac:spMk id="3" creationId="{92C74DC1-8D33-4563-B391-B431A29A6A54}"/>
          </ac:spMkLst>
        </pc:spChg>
        <pc:spChg chg="add mod">
          <ac:chgData name="Melissa Potts" userId="0a90a1d6630f47e4" providerId="Windows Live" clId="Web-{B1D8D380-90B9-44D7-B462-34D6A57904D3}" dt="2020-05-21T23:43:54.252" v="2104" actId="1076"/>
          <ac:spMkLst>
            <pc:docMk/>
            <pc:sldMk cId="3054200879" sldId="262"/>
            <ac:spMk id="5" creationId="{C0196F74-C274-41C3-A3C2-2B1BA9BCEA82}"/>
          </ac:spMkLst>
        </pc:spChg>
        <pc:spChg chg="add">
          <ac:chgData name="Melissa Potts" userId="0a90a1d6630f47e4" providerId="Windows Live" clId="Web-{B1D8D380-90B9-44D7-B462-34D6A57904D3}" dt="2020-05-21T22:40:20.217" v="1271"/>
          <ac:spMkLst>
            <pc:docMk/>
            <pc:sldMk cId="3054200879" sldId="262"/>
            <ac:spMk id="8" creationId="{2B566528-1B12-4246-9431-5C2D7D081168}"/>
          </ac:spMkLst>
        </pc:spChg>
        <pc:spChg chg="add">
          <ac:chgData name="Melissa Potts" userId="0a90a1d6630f47e4" providerId="Windows Live" clId="Web-{B1D8D380-90B9-44D7-B462-34D6A57904D3}" dt="2020-05-21T22:40:20.217" v="1271"/>
          <ac:spMkLst>
            <pc:docMk/>
            <pc:sldMk cId="3054200879" sldId="262"/>
            <ac:spMk id="10" creationId="{2E80C965-DB6D-4F81-9E9E-B027384D0BD6}"/>
          </ac:spMkLst>
        </pc:spChg>
        <pc:spChg chg="add">
          <ac:chgData name="Melissa Potts" userId="0a90a1d6630f47e4" providerId="Windows Live" clId="Web-{B1D8D380-90B9-44D7-B462-34D6A57904D3}" dt="2020-05-21T22:40:20.217" v="1271"/>
          <ac:spMkLst>
            <pc:docMk/>
            <pc:sldMk cId="3054200879" sldId="262"/>
            <ac:spMk id="12" creationId="{A580F890-B085-4E95-96AA-55AEBEC5CE6E}"/>
          </ac:spMkLst>
        </pc:spChg>
        <pc:spChg chg="add">
          <ac:chgData name="Melissa Potts" userId="0a90a1d6630f47e4" providerId="Windows Live" clId="Web-{B1D8D380-90B9-44D7-B462-34D6A57904D3}" dt="2020-05-21T22:40:20.217" v="1271"/>
          <ac:spMkLst>
            <pc:docMk/>
            <pc:sldMk cId="3054200879" sldId="262"/>
            <ac:spMk id="14" creationId="{D3F51FEB-38FB-4F6C-9F7B-2F2AFAB65463}"/>
          </ac:spMkLst>
        </pc:spChg>
        <pc:spChg chg="add">
          <ac:chgData name="Melissa Potts" userId="0a90a1d6630f47e4" providerId="Windows Live" clId="Web-{B1D8D380-90B9-44D7-B462-34D6A57904D3}" dt="2020-05-21T22:40:20.217" v="1271"/>
          <ac:spMkLst>
            <pc:docMk/>
            <pc:sldMk cId="3054200879" sldId="262"/>
            <ac:spMk id="16" creationId="{1E547BA6-BAE0-43BB-A7CA-60F69CE252F0}"/>
          </ac:spMkLst>
        </pc:spChg>
        <pc:picChg chg="add mod ord">
          <ac:chgData name="Melissa Potts" userId="0a90a1d6630f47e4" providerId="Windows Live" clId="Web-{B1D8D380-90B9-44D7-B462-34D6A57904D3}" dt="2020-05-21T23:34:51.545" v="1460" actId="1076"/>
          <ac:picMkLst>
            <pc:docMk/>
            <pc:sldMk cId="3054200879" sldId="262"/>
            <ac:picMk id="4" creationId="{6023F2FE-7EA7-4214-B78A-213E7EFBC19F}"/>
          </ac:picMkLst>
        </pc:picChg>
      </pc:sldChg>
      <pc:sldChg chg="addSp delSp modSp mod setBg">
        <pc:chgData name="Melissa Potts" userId="0a90a1d6630f47e4" providerId="Windows Live" clId="Web-{B1D8D380-90B9-44D7-B462-34D6A57904D3}" dt="2020-05-21T23:23:50.412" v="1308" actId="20577"/>
        <pc:sldMkLst>
          <pc:docMk/>
          <pc:sldMk cId="1430394971" sldId="263"/>
        </pc:sldMkLst>
        <pc:spChg chg="mod ord">
          <ac:chgData name="Melissa Potts" userId="0a90a1d6630f47e4" providerId="Windows Live" clId="Web-{B1D8D380-90B9-44D7-B462-34D6A57904D3}" dt="2020-05-21T22:40:23.858" v="1272"/>
          <ac:spMkLst>
            <pc:docMk/>
            <pc:sldMk cId="1430394971" sldId="263"/>
            <ac:spMk id="2" creationId="{2E41F5A4-0D74-4CE8-B682-185A44B78785}"/>
          </ac:spMkLst>
        </pc:spChg>
        <pc:spChg chg="del">
          <ac:chgData name="Melissa Potts" userId="0a90a1d6630f47e4" providerId="Windows Live" clId="Web-{B1D8D380-90B9-44D7-B462-34D6A57904D3}" dt="2020-05-21T22:34:47.014" v="1119"/>
          <ac:spMkLst>
            <pc:docMk/>
            <pc:sldMk cId="1430394971" sldId="263"/>
            <ac:spMk id="3" creationId="{54415593-E00C-4C7C-9C82-4A1BAE16A4F9}"/>
          </ac:spMkLst>
        </pc:spChg>
        <pc:spChg chg="add mod">
          <ac:chgData name="Melissa Potts" userId="0a90a1d6630f47e4" providerId="Windows Live" clId="Web-{B1D8D380-90B9-44D7-B462-34D6A57904D3}" dt="2020-05-21T23:23:50.412" v="1308" actId="20577"/>
          <ac:spMkLst>
            <pc:docMk/>
            <pc:sldMk cId="1430394971" sldId="263"/>
            <ac:spMk id="6" creationId="{328FC2D8-576D-4A27-8EBB-BA2A9DEED55F}"/>
          </ac:spMkLst>
        </pc:spChg>
        <pc:spChg chg="add del mod">
          <ac:chgData name="Melissa Potts" userId="0a90a1d6630f47e4" providerId="Windows Live" clId="Web-{B1D8D380-90B9-44D7-B462-34D6A57904D3}" dt="2020-05-21T22:40:41.639" v="1275"/>
          <ac:spMkLst>
            <pc:docMk/>
            <pc:sldMk cId="1430394971" sldId="263"/>
            <ac:spMk id="8" creationId="{8062F3E4-4C39-465B-9DA1-92542ED55C80}"/>
          </ac:spMkLst>
        </pc:spChg>
        <pc:spChg chg="add">
          <ac:chgData name="Melissa Potts" userId="0a90a1d6630f47e4" providerId="Windows Live" clId="Web-{B1D8D380-90B9-44D7-B462-34D6A57904D3}" dt="2020-05-21T22:40:23.858" v="1272"/>
          <ac:spMkLst>
            <pc:docMk/>
            <pc:sldMk cId="1430394971" sldId="263"/>
            <ac:spMk id="11" creationId="{2B566528-1B12-4246-9431-5C2D7D081168}"/>
          </ac:spMkLst>
        </pc:spChg>
        <pc:spChg chg="add">
          <ac:chgData name="Melissa Potts" userId="0a90a1d6630f47e4" providerId="Windows Live" clId="Web-{B1D8D380-90B9-44D7-B462-34D6A57904D3}" dt="2020-05-21T22:40:23.858" v="1272"/>
          <ac:spMkLst>
            <pc:docMk/>
            <pc:sldMk cId="1430394971" sldId="263"/>
            <ac:spMk id="13" creationId="{2E80C965-DB6D-4F81-9E9E-B027384D0BD6}"/>
          </ac:spMkLst>
        </pc:spChg>
        <pc:spChg chg="add">
          <ac:chgData name="Melissa Potts" userId="0a90a1d6630f47e4" providerId="Windows Live" clId="Web-{B1D8D380-90B9-44D7-B462-34D6A57904D3}" dt="2020-05-21T22:40:23.858" v="1272"/>
          <ac:spMkLst>
            <pc:docMk/>
            <pc:sldMk cId="1430394971" sldId="263"/>
            <ac:spMk id="15" creationId="{A580F890-B085-4E95-96AA-55AEBEC5CE6E}"/>
          </ac:spMkLst>
        </pc:spChg>
        <pc:spChg chg="add">
          <ac:chgData name="Melissa Potts" userId="0a90a1d6630f47e4" providerId="Windows Live" clId="Web-{B1D8D380-90B9-44D7-B462-34D6A57904D3}" dt="2020-05-21T22:40:23.858" v="1272"/>
          <ac:spMkLst>
            <pc:docMk/>
            <pc:sldMk cId="1430394971" sldId="263"/>
            <ac:spMk id="17" creationId="{D3F51FEB-38FB-4F6C-9F7B-2F2AFAB65463}"/>
          </ac:spMkLst>
        </pc:spChg>
        <pc:spChg chg="add">
          <ac:chgData name="Melissa Potts" userId="0a90a1d6630f47e4" providerId="Windows Live" clId="Web-{B1D8D380-90B9-44D7-B462-34D6A57904D3}" dt="2020-05-21T22:40:23.858" v="1272"/>
          <ac:spMkLst>
            <pc:docMk/>
            <pc:sldMk cId="1430394971" sldId="263"/>
            <ac:spMk id="19" creationId="{1E547BA6-BAE0-43BB-A7CA-60F69CE252F0}"/>
          </ac:spMkLst>
        </pc:spChg>
        <pc:picChg chg="add del mod ord modCrop">
          <ac:chgData name="Melissa Potts" userId="0a90a1d6630f47e4" providerId="Windows Live" clId="Web-{B1D8D380-90B9-44D7-B462-34D6A57904D3}" dt="2020-05-21T22:40:33.014" v="1273"/>
          <ac:picMkLst>
            <pc:docMk/>
            <pc:sldMk cId="1430394971" sldId="263"/>
            <ac:picMk id="4" creationId="{95D9B0E7-8DD7-4A26-8768-4BBB088A5A13}"/>
          </ac:picMkLst>
        </pc:picChg>
        <pc:picChg chg="add del mod">
          <ac:chgData name="Melissa Potts" userId="0a90a1d6630f47e4" providerId="Windows Live" clId="Web-{B1D8D380-90B9-44D7-B462-34D6A57904D3}" dt="2020-05-21T22:35:21.530" v="1125"/>
          <ac:picMkLst>
            <pc:docMk/>
            <pc:sldMk cId="1430394971" sldId="263"/>
            <ac:picMk id="5" creationId="{541A6D9A-D150-4C56-9BF8-5C9201093C8F}"/>
          </ac:picMkLst>
        </pc:picChg>
        <pc:picChg chg="add mod modCrop">
          <ac:chgData name="Melissa Potts" userId="0a90a1d6630f47e4" providerId="Windows Live" clId="Web-{B1D8D380-90B9-44D7-B462-34D6A57904D3}" dt="2020-05-21T22:41:28.686" v="1283" actId="1076"/>
          <ac:picMkLst>
            <pc:docMk/>
            <pc:sldMk cId="1430394971" sldId="263"/>
            <ac:picMk id="9" creationId="{D887A6FE-1E6F-493F-AA2A-F9122943F7A0}"/>
          </ac:picMkLst>
        </pc:picChg>
      </pc:sldChg>
      <pc:sldChg chg="addSp delSp modSp mod setBg">
        <pc:chgData name="Melissa Potts" userId="0a90a1d6630f47e4" providerId="Windows Live" clId="Web-{B1D8D380-90B9-44D7-B462-34D6A57904D3}" dt="2020-05-21T23:45:58.132" v="2183" actId="20577"/>
        <pc:sldMkLst>
          <pc:docMk/>
          <pc:sldMk cId="833355337" sldId="264"/>
        </pc:sldMkLst>
        <pc:spChg chg="mod">
          <ac:chgData name="Melissa Potts" userId="0a90a1d6630f47e4" providerId="Windows Live" clId="Web-{B1D8D380-90B9-44D7-B462-34D6A57904D3}" dt="2020-05-21T13:26:41.126" v="72" actId="1076"/>
          <ac:spMkLst>
            <pc:docMk/>
            <pc:sldMk cId="833355337" sldId="264"/>
            <ac:spMk id="2" creationId="{DAFA53EE-FC2A-47DB-B3D7-1E2DAD80015E}"/>
          </ac:spMkLst>
        </pc:spChg>
        <pc:spChg chg="mod">
          <ac:chgData name="Melissa Potts" userId="0a90a1d6630f47e4" providerId="Windows Live" clId="Web-{B1D8D380-90B9-44D7-B462-34D6A57904D3}" dt="2020-05-21T23:45:58.132" v="2183" actId="20577"/>
          <ac:spMkLst>
            <pc:docMk/>
            <pc:sldMk cId="833355337" sldId="264"/>
            <ac:spMk id="3" creationId="{FA224785-A80B-44FD-B45F-71BD69589ABF}"/>
          </ac:spMkLst>
        </pc:spChg>
        <pc:spChg chg="add">
          <ac:chgData name="Melissa Potts" userId="0a90a1d6630f47e4" providerId="Windows Live" clId="Web-{B1D8D380-90B9-44D7-B462-34D6A57904D3}" dt="2020-05-21T13:24:56.935" v="35"/>
          <ac:spMkLst>
            <pc:docMk/>
            <pc:sldMk cId="833355337" sldId="264"/>
            <ac:spMk id="8" creationId="{2B566528-1B12-4246-9431-5C2D7D081168}"/>
          </ac:spMkLst>
        </pc:spChg>
        <pc:spChg chg="add">
          <ac:chgData name="Melissa Potts" userId="0a90a1d6630f47e4" providerId="Windows Live" clId="Web-{B1D8D380-90B9-44D7-B462-34D6A57904D3}" dt="2020-05-21T13:24:56.935" v="35"/>
          <ac:spMkLst>
            <pc:docMk/>
            <pc:sldMk cId="833355337" sldId="264"/>
            <ac:spMk id="10" creationId="{2E80C965-DB6D-4F81-9E9E-B027384D0BD6}"/>
          </ac:spMkLst>
        </pc:spChg>
        <pc:spChg chg="add">
          <ac:chgData name="Melissa Potts" userId="0a90a1d6630f47e4" providerId="Windows Live" clId="Web-{B1D8D380-90B9-44D7-B462-34D6A57904D3}" dt="2020-05-21T13:24:56.935" v="35"/>
          <ac:spMkLst>
            <pc:docMk/>
            <pc:sldMk cId="833355337" sldId="264"/>
            <ac:spMk id="12" creationId="{A580F890-B085-4E95-96AA-55AEBEC5CE6E}"/>
          </ac:spMkLst>
        </pc:spChg>
        <pc:spChg chg="add">
          <ac:chgData name="Melissa Potts" userId="0a90a1d6630f47e4" providerId="Windows Live" clId="Web-{B1D8D380-90B9-44D7-B462-34D6A57904D3}" dt="2020-05-21T13:24:56.935" v="35"/>
          <ac:spMkLst>
            <pc:docMk/>
            <pc:sldMk cId="833355337" sldId="264"/>
            <ac:spMk id="14" creationId="{D3F51FEB-38FB-4F6C-9F7B-2F2AFAB65463}"/>
          </ac:spMkLst>
        </pc:spChg>
        <pc:spChg chg="add">
          <ac:chgData name="Melissa Potts" userId="0a90a1d6630f47e4" providerId="Windows Live" clId="Web-{B1D8D380-90B9-44D7-B462-34D6A57904D3}" dt="2020-05-21T13:24:56.935" v="35"/>
          <ac:spMkLst>
            <pc:docMk/>
            <pc:sldMk cId="833355337" sldId="264"/>
            <ac:spMk id="16" creationId="{1E547BA6-BAE0-43BB-A7CA-60F69CE252F0}"/>
          </ac:spMkLst>
        </pc:spChg>
        <pc:picChg chg="add del mod">
          <ac:chgData name="Melissa Potts" userId="0a90a1d6630f47e4" providerId="Windows Live" clId="Web-{B1D8D380-90B9-44D7-B462-34D6A57904D3}" dt="2020-05-21T13:31:05.137" v="92"/>
          <ac:picMkLst>
            <pc:docMk/>
            <pc:sldMk cId="833355337" sldId="264"/>
            <ac:picMk id="4" creationId="{BB266422-A192-441A-86EB-9642C62189A0}"/>
          </ac:picMkLst>
        </pc:picChg>
        <pc:picChg chg="add mod">
          <ac:chgData name="Melissa Potts" userId="0a90a1d6630f47e4" providerId="Windows Live" clId="Web-{B1D8D380-90B9-44D7-B462-34D6A57904D3}" dt="2020-05-21T13:35:04.786" v="166" actId="1076"/>
          <ac:picMkLst>
            <pc:docMk/>
            <pc:sldMk cId="833355337" sldId="264"/>
            <ac:picMk id="5" creationId="{105092A5-3877-46A1-B23C-DED26B9FEFF7}"/>
          </ac:picMkLst>
        </pc:picChg>
        <pc:picChg chg="add mod">
          <ac:chgData name="Melissa Potts" userId="0a90a1d6630f47e4" providerId="Windows Live" clId="Web-{B1D8D380-90B9-44D7-B462-34D6A57904D3}" dt="2020-05-21T13:34:46.739" v="161" actId="1076"/>
          <ac:picMkLst>
            <pc:docMk/>
            <pc:sldMk cId="833355337" sldId="264"/>
            <ac:picMk id="6" creationId="{4F063518-8834-4D7A-90EA-FDF03FF4E9CC}"/>
          </ac:picMkLst>
        </pc:picChg>
        <pc:picChg chg="add mod">
          <ac:chgData name="Melissa Potts" userId="0a90a1d6630f47e4" providerId="Windows Live" clId="Web-{B1D8D380-90B9-44D7-B462-34D6A57904D3}" dt="2020-05-21T13:34:39.692" v="158" actId="1076"/>
          <ac:picMkLst>
            <pc:docMk/>
            <pc:sldMk cId="833355337" sldId="264"/>
            <ac:picMk id="7" creationId="{39CBD6B8-7DD0-43E3-9B12-5847FE660230}"/>
          </ac:picMkLst>
        </pc:picChg>
        <pc:picChg chg="add mod">
          <ac:chgData name="Melissa Potts" userId="0a90a1d6630f47e4" providerId="Windows Live" clId="Web-{B1D8D380-90B9-44D7-B462-34D6A57904D3}" dt="2020-05-21T13:34:41.504" v="159" actId="1076"/>
          <ac:picMkLst>
            <pc:docMk/>
            <pc:sldMk cId="833355337" sldId="264"/>
            <ac:picMk id="9" creationId="{0E16DD00-8BD2-4614-A24C-6705FB999829}"/>
          </ac:picMkLst>
        </pc:picChg>
        <pc:picChg chg="add mod">
          <ac:chgData name="Melissa Potts" userId="0a90a1d6630f47e4" providerId="Windows Live" clId="Web-{B1D8D380-90B9-44D7-B462-34D6A57904D3}" dt="2020-05-21T13:34:53.630" v="165" actId="1076"/>
          <ac:picMkLst>
            <pc:docMk/>
            <pc:sldMk cId="833355337" sldId="264"/>
            <ac:picMk id="19" creationId="{94B6527A-24BC-4F25-AE12-2A2E1DC3D89F}"/>
          </ac:picMkLst>
        </pc:picChg>
        <pc:picChg chg="add mod">
          <ac:chgData name="Melissa Potts" userId="0a90a1d6630f47e4" providerId="Windows Live" clId="Web-{B1D8D380-90B9-44D7-B462-34D6A57904D3}" dt="2020-05-21T13:34:44.583" v="160" actId="1076"/>
          <ac:picMkLst>
            <pc:docMk/>
            <pc:sldMk cId="833355337" sldId="264"/>
            <ac:picMk id="21" creationId="{F77B36AD-983B-47D3-ABDA-3BFA021DBBEE}"/>
          </ac:picMkLst>
        </pc:picChg>
      </pc:sldChg>
      <pc:sldChg chg="modSp">
        <pc:chgData name="Melissa Potts" userId="0a90a1d6630f47e4" providerId="Windows Live" clId="Web-{B1D8D380-90B9-44D7-B462-34D6A57904D3}" dt="2020-05-21T23:37:19.519" v="1474" actId="20577"/>
        <pc:sldMkLst>
          <pc:docMk/>
          <pc:sldMk cId="2854667178" sldId="265"/>
        </pc:sldMkLst>
        <pc:spChg chg="mod">
          <ac:chgData name="Melissa Potts" userId="0a90a1d6630f47e4" providerId="Windows Live" clId="Web-{B1D8D380-90B9-44D7-B462-34D6A57904D3}" dt="2020-05-21T23:37:19.519" v="1474" actId="20577"/>
          <ac:spMkLst>
            <pc:docMk/>
            <pc:sldMk cId="2854667178" sldId="265"/>
            <ac:spMk id="3" creationId="{36469F48-F2B3-47B2-920F-790F590FEBB7}"/>
          </ac:spMkLst>
        </pc:spChg>
      </pc:sldChg>
      <pc:sldChg chg="addSp delSp modSp new mod setBg">
        <pc:chgData name="Melissa Potts" userId="0a90a1d6630f47e4" providerId="Windows Live" clId="Web-{B1D8D380-90B9-44D7-B462-34D6A57904D3}" dt="2020-05-21T23:40:23.292" v="1646" actId="20577"/>
        <pc:sldMkLst>
          <pc:docMk/>
          <pc:sldMk cId="2063291588" sldId="266"/>
        </pc:sldMkLst>
        <pc:spChg chg="mod">
          <ac:chgData name="Melissa Potts" userId="0a90a1d6630f47e4" providerId="Windows Live" clId="Web-{B1D8D380-90B9-44D7-B462-34D6A57904D3}" dt="2020-05-21T23:40:23.292" v="1646" actId="20577"/>
          <ac:spMkLst>
            <pc:docMk/>
            <pc:sldMk cId="2063291588" sldId="266"/>
            <ac:spMk id="2" creationId="{680275CF-AAA3-4FB2-A5CB-8A005474FDB7}"/>
          </ac:spMkLst>
        </pc:spChg>
        <pc:spChg chg="del mod">
          <ac:chgData name="Melissa Potts" userId="0a90a1d6630f47e4" providerId="Windows Live" clId="Web-{B1D8D380-90B9-44D7-B462-34D6A57904D3}" dt="2020-05-21T23:22:35.893" v="1287"/>
          <ac:spMkLst>
            <pc:docMk/>
            <pc:sldMk cId="2063291588" sldId="266"/>
            <ac:spMk id="3" creationId="{A5BCAE9B-FC35-455F-9418-5042A242AEC5}"/>
          </ac:spMkLst>
        </pc:spChg>
        <pc:spChg chg="add mod">
          <ac:chgData name="Melissa Potts" userId="0a90a1d6630f47e4" providerId="Windows Live" clId="Web-{B1D8D380-90B9-44D7-B462-34D6A57904D3}" dt="2020-05-21T23:23:33.692" v="1303" actId="20577"/>
          <ac:spMkLst>
            <pc:docMk/>
            <pc:sldMk cId="2063291588" sldId="266"/>
            <ac:spMk id="5" creationId="{19068BA2-7EF3-4658-9290-D194A1A6F303}"/>
          </ac:spMkLst>
        </pc:spChg>
        <pc:spChg chg="add">
          <ac:chgData name="Melissa Potts" userId="0a90a1d6630f47e4" providerId="Windows Live" clId="Web-{B1D8D380-90B9-44D7-B462-34D6A57904D3}" dt="2020-05-21T13:26:15.078" v="52"/>
          <ac:spMkLst>
            <pc:docMk/>
            <pc:sldMk cId="2063291588" sldId="266"/>
            <ac:spMk id="8" creationId="{2B566528-1B12-4246-9431-5C2D7D081168}"/>
          </ac:spMkLst>
        </pc:spChg>
        <pc:spChg chg="add">
          <ac:chgData name="Melissa Potts" userId="0a90a1d6630f47e4" providerId="Windows Live" clId="Web-{B1D8D380-90B9-44D7-B462-34D6A57904D3}" dt="2020-05-21T13:26:15.078" v="52"/>
          <ac:spMkLst>
            <pc:docMk/>
            <pc:sldMk cId="2063291588" sldId="266"/>
            <ac:spMk id="10" creationId="{2E80C965-DB6D-4F81-9E9E-B027384D0BD6}"/>
          </ac:spMkLst>
        </pc:spChg>
        <pc:spChg chg="add">
          <ac:chgData name="Melissa Potts" userId="0a90a1d6630f47e4" providerId="Windows Live" clId="Web-{B1D8D380-90B9-44D7-B462-34D6A57904D3}" dt="2020-05-21T13:26:15.078" v="52"/>
          <ac:spMkLst>
            <pc:docMk/>
            <pc:sldMk cId="2063291588" sldId="266"/>
            <ac:spMk id="12" creationId="{A580F890-B085-4E95-96AA-55AEBEC5CE6E}"/>
          </ac:spMkLst>
        </pc:spChg>
        <pc:spChg chg="add">
          <ac:chgData name="Melissa Potts" userId="0a90a1d6630f47e4" providerId="Windows Live" clId="Web-{B1D8D380-90B9-44D7-B462-34D6A57904D3}" dt="2020-05-21T13:26:15.078" v="52"/>
          <ac:spMkLst>
            <pc:docMk/>
            <pc:sldMk cId="2063291588" sldId="266"/>
            <ac:spMk id="14" creationId="{D3F51FEB-38FB-4F6C-9F7B-2F2AFAB65463}"/>
          </ac:spMkLst>
        </pc:spChg>
        <pc:spChg chg="add">
          <ac:chgData name="Melissa Potts" userId="0a90a1d6630f47e4" providerId="Windows Live" clId="Web-{B1D8D380-90B9-44D7-B462-34D6A57904D3}" dt="2020-05-21T13:26:15.078" v="52"/>
          <ac:spMkLst>
            <pc:docMk/>
            <pc:sldMk cId="2063291588" sldId="266"/>
            <ac:spMk id="16" creationId="{1E547BA6-BAE0-43BB-A7CA-60F69CE252F0}"/>
          </ac:spMkLst>
        </pc:spChg>
        <pc:picChg chg="add mod">
          <ac:chgData name="Melissa Potts" userId="0a90a1d6630f47e4" providerId="Windows Live" clId="Web-{B1D8D380-90B9-44D7-B462-34D6A57904D3}" dt="2020-05-21T23:23:38.505" v="1307" actId="1076"/>
          <ac:picMkLst>
            <pc:docMk/>
            <pc:sldMk cId="2063291588" sldId="266"/>
            <ac:picMk id="4" creationId="{7BBCE72A-ED62-4AED-8E66-7455F3195FEA}"/>
          </ac:picMkLst>
        </pc:picChg>
      </pc:sldChg>
      <pc:sldChg chg="addSp delSp modSp new mod setBg">
        <pc:chgData name="Melissa Potts" userId="0a90a1d6630f47e4" providerId="Windows Live" clId="Web-{B1D8D380-90B9-44D7-B462-34D6A57904D3}" dt="2020-05-21T23:36:59.300" v="1469" actId="20577"/>
        <pc:sldMkLst>
          <pc:docMk/>
          <pc:sldMk cId="1876239142" sldId="267"/>
        </pc:sldMkLst>
        <pc:spChg chg="mod">
          <ac:chgData name="Melissa Potts" userId="0a90a1d6630f47e4" providerId="Windows Live" clId="Web-{B1D8D380-90B9-44D7-B462-34D6A57904D3}" dt="2020-05-21T23:36:59.300" v="1469" actId="20577"/>
          <ac:spMkLst>
            <pc:docMk/>
            <pc:sldMk cId="1876239142" sldId="267"/>
            <ac:spMk id="2" creationId="{F3444AFA-885B-40A6-B189-2460589EA404}"/>
          </ac:spMkLst>
        </pc:spChg>
        <pc:spChg chg="del">
          <ac:chgData name="Melissa Potts" userId="0a90a1d6630f47e4" providerId="Windows Live" clId="Web-{B1D8D380-90B9-44D7-B462-34D6A57904D3}" dt="2020-05-21T23:36:55.597" v="1464"/>
          <ac:spMkLst>
            <pc:docMk/>
            <pc:sldMk cId="1876239142" sldId="267"/>
            <ac:spMk id="3" creationId="{DEAF405F-DEA0-43AA-8B92-0222371CC6F8}"/>
          </ac:spMkLst>
        </pc:spChg>
        <pc:spChg chg="add">
          <ac:chgData name="Melissa Potts" userId="0a90a1d6630f47e4" providerId="Windows Live" clId="Web-{B1D8D380-90B9-44D7-B462-34D6A57904D3}" dt="2020-05-21T23:36:55.597" v="1464"/>
          <ac:spMkLst>
            <pc:docMk/>
            <pc:sldMk cId="1876239142" sldId="267"/>
            <ac:spMk id="8" creationId="{88294908-8B00-4F58-BBBA-20F71A40AA9E}"/>
          </ac:spMkLst>
        </pc:spChg>
        <pc:spChg chg="add">
          <ac:chgData name="Melissa Potts" userId="0a90a1d6630f47e4" providerId="Windows Live" clId="Web-{B1D8D380-90B9-44D7-B462-34D6A57904D3}" dt="2020-05-21T23:36:55.597" v="1464"/>
          <ac:spMkLst>
            <pc:docMk/>
            <pc:sldMk cId="1876239142" sldId="267"/>
            <ac:spMk id="10" creationId="{4364C879-1404-4203-8E9D-CC5DE0A621A2}"/>
          </ac:spMkLst>
        </pc:spChg>
        <pc:spChg chg="add">
          <ac:chgData name="Melissa Potts" userId="0a90a1d6630f47e4" providerId="Windows Live" clId="Web-{B1D8D380-90B9-44D7-B462-34D6A57904D3}" dt="2020-05-21T23:36:55.597" v="1464"/>
          <ac:spMkLst>
            <pc:docMk/>
            <pc:sldMk cId="1876239142" sldId="267"/>
            <ac:spMk id="12" creationId="{84617302-4B0D-4351-A6BB-6F0930D943AC}"/>
          </ac:spMkLst>
        </pc:spChg>
        <pc:spChg chg="add">
          <ac:chgData name="Melissa Potts" userId="0a90a1d6630f47e4" providerId="Windows Live" clId="Web-{B1D8D380-90B9-44D7-B462-34D6A57904D3}" dt="2020-05-21T23:36:55.597" v="1464"/>
          <ac:spMkLst>
            <pc:docMk/>
            <pc:sldMk cId="1876239142" sldId="267"/>
            <ac:spMk id="14" creationId="{DA2C7802-C2E0-4218-8F89-8DD7CCD2CD1C}"/>
          </ac:spMkLst>
        </pc:spChg>
        <pc:spChg chg="add">
          <ac:chgData name="Melissa Potts" userId="0a90a1d6630f47e4" providerId="Windows Live" clId="Web-{B1D8D380-90B9-44D7-B462-34D6A57904D3}" dt="2020-05-21T23:36:55.597" v="1464"/>
          <ac:spMkLst>
            <pc:docMk/>
            <pc:sldMk cId="1876239142" sldId="267"/>
            <ac:spMk id="16" creationId="{A6D7111A-21E5-4EE9-8A78-10E5530F0116}"/>
          </ac:spMkLst>
        </pc:spChg>
        <pc:spChg chg="add">
          <ac:chgData name="Melissa Potts" userId="0a90a1d6630f47e4" providerId="Windows Live" clId="Web-{B1D8D380-90B9-44D7-B462-34D6A57904D3}" dt="2020-05-21T23:36:55.597" v="1464"/>
          <ac:spMkLst>
            <pc:docMk/>
            <pc:sldMk cId="1876239142" sldId="267"/>
            <ac:spMk id="18" creationId="{A3969E80-A77B-49FC-9122-D89AFD5EE118}"/>
          </ac:spMkLst>
        </pc:spChg>
        <pc:spChg chg="add">
          <ac:chgData name="Melissa Potts" userId="0a90a1d6630f47e4" providerId="Windows Live" clId="Web-{B1D8D380-90B9-44D7-B462-34D6A57904D3}" dt="2020-05-21T23:36:55.597" v="1464"/>
          <ac:spMkLst>
            <pc:docMk/>
            <pc:sldMk cId="1876239142" sldId="267"/>
            <ac:spMk id="20" creationId="{1849CA57-76BD-4CF2-80BA-D7A46A01B7B1}"/>
          </ac:spMkLst>
        </pc:spChg>
        <pc:spChg chg="add">
          <ac:chgData name="Melissa Potts" userId="0a90a1d6630f47e4" providerId="Windows Live" clId="Web-{B1D8D380-90B9-44D7-B462-34D6A57904D3}" dt="2020-05-21T23:36:55.597" v="1464"/>
          <ac:spMkLst>
            <pc:docMk/>
            <pc:sldMk cId="1876239142" sldId="267"/>
            <ac:spMk id="22" creationId="{35E9085E-E730-4768-83D4-6CB7E9897153}"/>
          </ac:spMkLst>
        </pc:spChg>
        <pc:spChg chg="add">
          <ac:chgData name="Melissa Potts" userId="0a90a1d6630f47e4" providerId="Windows Live" clId="Web-{B1D8D380-90B9-44D7-B462-34D6A57904D3}" dt="2020-05-21T23:36:55.597" v="1464"/>
          <ac:spMkLst>
            <pc:docMk/>
            <pc:sldMk cId="1876239142" sldId="267"/>
            <ac:spMk id="24" creationId="{973272FE-A474-4CAE-8CA2-BCC8B476C3F4}"/>
          </ac:spMkLst>
        </pc:spChg>
        <pc:spChg chg="add">
          <ac:chgData name="Melissa Potts" userId="0a90a1d6630f47e4" providerId="Windows Live" clId="Web-{B1D8D380-90B9-44D7-B462-34D6A57904D3}" dt="2020-05-21T23:36:55.597" v="1464"/>
          <ac:spMkLst>
            <pc:docMk/>
            <pc:sldMk cId="1876239142" sldId="267"/>
            <ac:spMk id="26" creationId="{E07981EA-05A6-437C-88D7-B377B92B031D}"/>
          </ac:spMkLst>
        </pc:spChg>
        <pc:spChg chg="add">
          <ac:chgData name="Melissa Potts" userId="0a90a1d6630f47e4" providerId="Windows Live" clId="Web-{B1D8D380-90B9-44D7-B462-34D6A57904D3}" dt="2020-05-21T23:36:55.597" v="1464"/>
          <ac:spMkLst>
            <pc:docMk/>
            <pc:sldMk cId="1876239142" sldId="267"/>
            <ac:spMk id="28" creationId="{15E3C750-986E-4769-B1AE-49289FBEE757}"/>
          </ac:spMkLst>
        </pc:spChg>
      </pc:sldChg>
      <pc:sldChg chg="addSp delSp modSp new del">
        <pc:chgData name="Melissa Potts" userId="0a90a1d6630f47e4" providerId="Windows Live" clId="Web-{B1D8D380-90B9-44D7-B462-34D6A57904D3}" dt="2020-05-21T13:35:17.537" v="167"/>
        <pc:sldMkLst>
          <pc:docMk/>
          <pc:sldMk cId="2256067752" sldId="267"/>
        </pc:sldMkLst>
        <pc:spChg chg="del">
          <ac:chgData name="Melissa Potts" userId="0a90a1d6630f47e4" providerId="Windows Live" clId="Web-{B1D8D380-90B9-44D7-B462-34D6A57904D3}" dt="2020-05-21T13:28:09.020" v="74"/>
          <ac:spMkLst>
            <pc:docMk/>
            <pc:sldMk cId="2256067752" sldId="267"/>
            <ac:spMk id="3" creationId="{E09D8315-1AD1-4285-988A-379D9375E4BA}"/>
          </ac:spMkLst>
        </pc:spChg>
        <pc:picChg chg="add mod modCrop">
          <ac:chgData name="Melissa Potts" userId="0a90a1d6630f47e4" providerId="Windows Live" clId="Web-{B1D8D380-90B9-44D7-B462-34D6A57904D3}" dt="2020-05-21T13:32:38.172" v="115" actId="1076"/>
          <ac:picMkLst>
            <pc:docMk/>
            <pc:sldMk cId="2256067752" sldId="267"/>
            <ac:picMk id="4" creationId="{B212D36D-049C-4E52-ADB6-4AA67F9DD716}"/>
          </ac:picMkLst>
        </pc:picChg>
        <pc:picChg chg="add mod">
          <ac:chgData name="Melissa Potts" userId="0a90a1d6630f47e4" providerId="Windows Live" clId="Web-{B1D8D380-90B9-44D7-B462-34D6A57904D3}" dt="2020-05-21T13:31:26.731" v="101" actId="14100"/>
          <ac:picMkLst>
            <pc:docMk/>
            <pc:sldMk cId="2256067752" sldId="267"/>
            <ac:picMk id="5" creationId="{188E72D5-7607-4181-936B-E43E6E45A2CA}"/>
          </ac:picMkLst>
        </pc:picChg>
        <pc:picChg chg="add mod">
          <ac:chgData name="Melissa Potts" userId="0a90a1d6630f47e4" providerId="Windows Live" clId="Web-{B1D8D380-90B9-44D7-B462-34D6A57904D3}" dt="2020-05-21T13:31:34.544" v="105" actId="1076"/>
          <ac:picMkLst>
            <pc:docMk/>
            <pc:sldMk cId="2256067752" sldId="267"/>
            <ac:picMk id="6" creationId="{66F3C460-D780-4730-9D31-A6AB64F801D0}"/>
          </ac:picMkLst>
        </pc:picChg>
        <pc:picChg chg="add mod">
          <ac:chgData name="Melissa Potts" userId="0a90a1d6630f47e4" providerId="Windows Live" clId="Web-{B1D8D380-90B9-44D7-B462-34D6A57904D3}" dt="2020-05-21T13:32:36.765" v="114" actId="1076"/>
          <ac:picMkLst>
            <pc:docMk/>
            <pc:sldMk cId="2256067752" sldId="267"/>
            <ac:picMk id="7" creationId="{AB548F9B-CD05-4369-896B-52E881B771D0}"/>
          </ac:picMkLst>
        </pc:picChg>
        <pc:picChg chg="add mod">
          <ac:chgData name="Melissa Potts" userId="0a90a1d6630f47e4" providerId="Windows Live" clId="Web-{B1D8D380-90B9-44D7-B462-34D6A57904D3}" dt="2020-05-21T13:32:39.952" v="117" actId="1076"/>
          <ac:picMkLst>
            <pc:docMk/>
            <pc:sldMk cId="2256067752" sldId="267"/>
            <ac:picMk id="8" creationId="{27DDD4C2-FC46-4517-8711-4FE6E1F7A95D}"/>
          </ac:picMkLst>
        </pc:picChg>
        <pc:picChg chg="add mod">
          <ac:chgData name="Melissa Potts" userId="0a90a1d6630f47e4" providerId="Windows Live" clId="Web-{B1D8D380-90B9-44D7-B462-34D6A57904D3}" dt="2020-05-21T13:32:38.202" v="116" actId="1076"/>
          <ac:picMkLst>
            <pc:docMk/>
            <pc:sldMk cId="2256067752" sldId="267"/>
            <ac:picMk id="9" creationId="{D59CFC6E-B256-4FF8-B10B-A76643C28464}"/>
          </ac:picMkLst>
        </pc:picChg>
      </pc:sldChg>
      <pc:sldChg chg="addSp delSp modSp new mod setBg">
        <pc:chgData name="Melissa Potts" userId="0a90a1d6630f47e4" providerId="Windows Live" clId="Web-{B1D8D380-90B9-44D7-B462-34D6A57904D3}" dt="2020-05-21T23:38:52.913" v="1566" actId="20577"/>
        <pc:sldMkLst>
          <pc:docMk/>
          <pc:sldMk cId="3628708038" sldId="268"/>
        </pc:sldMkLst>
        <pc:spChg chg="mod">
          <ac:chgData name="Melissa Potts" userId="0a90a1d6630f47e4" providerId="Windows Live" clId="Web-{B1D8D380-90B9-44D7-B462-34D6A57904D3}" dt="2020-05-21T23:38:52.913" v="1566" actId="20577"/>
          <ac:spMkLst>
            <pc:docMk/>
            <pc:sldMk cId="3628708038" sldId="268"/>
            <ac:spMk id="2" creationId="{367CDD16-C840-4EAF-910E-CF4FA43F6BCE}"/>
          </ac:spMkLst>
        </pc:spChg>
        <pc:spChg chg="mod">
          <ac:chgData name="Melissa Potts" userId="0a90a1d6630f47e4" providerId="Windows Live" clId="Web-{B1D8D380-90B9-44D7-B462-34D6A57904D3}" dt="2020-05-21T23:38:36.194" v="1560"/>
          <ac:spMkLst>
            <pc:docMk/>
            <pc:sldMk cId="3628708038" sldId="268"/>
            <ac:spMk id="3" creationId="{B8C5929A-E447-4712-90B8-5DA5F46B8183}"/>
          </ac:spMkLst>
        </pc:spChg>
        <pc:spChg chg="add del">
          <ac:chgData name="Melissa Potts" userId="0a90a1d6630f47e4" providerId="Windows Live" clId="Web-{B1D8D380-90B9-44D7-B462-34D6A57904D3}" dt="2020-05-21T23:38:36.194" v="1560"/>
          <ac:spMkLst>
            <pc:docMk/>
            <pc:sldMk cId="3628708038" sldId="268"/>
            <ac:spMk id="8" creationId="{61B2441C-7AFE-43A7-87FE-3356A8078B68}"/>
          </ac:spMkLst>
        </pc:spChg>
        <pc:spChg chg="add del">
          <ac:chgData name="Melissa Potts" userId="0a90a1d6630f47e4" providerId="Windows Live" clId="Web-{B1D8D380-90B9-44D7-B462-34D6A57904D3}" dt="2020-05-21T23:38:36.194" v="1560"/>
          <ac:spMkLst>
            <pc:docMk/>
            <pc:sldMk cId="3628708038" sldId="268"/>
            <ac:spMk id="10" creationId="{5707F116-8EC0-4822-9067-186AC8C96EB8}"/>
          </ac:spMkLst>
        </pc:spChg>
        <pc:spChg chg="add del">
          <ac:chgData name="Melissa Potts" userId="0a90a1d6630f47e4" providerId="Windows Live" clId="Web-{B1D8D380-90B9-44D7-B462-34D6A57904D3}" dt="2020-05-21T23:38:36.194" v="1560"/>
          <ac:spMkLst>
            <pc:docMk/>
            <pc:sldMk cId="3628708038" sldId="268"/>
            <ac:spMk id="12" creationId="{49F1A7E4-819D-4D21-8E8B-32671A9F9853}"/>
          </ac:spMkLst>
        </pc:spChg>
        <pc:spChg chg="add del">
          <ac:chgData name="Melissa Potts" userId="0a90a1d6630f47e4" providerId="Windows Live" clId="Web-{B1D8D380-90B9-44D7-B462-34D6A57904D3}" dt="2020-05-21T23:38:36.194" v="1560"/>
          <ac:spMkLst>
            <pc:docMk/>
            <pc:sldMk cId="3628708038" sldId="268"/>
            <ac:spMk id="14" creationId="{EEF31B1A-1BB2-47DE-B18A-424413A9DF00}"/>
          </ac:spMkLst>
        </pc:spChg>
        <pc:spChg chg="add del">
          <ac:chgData name="Melissa Potts" userId="0a90a1d6630f47e4" providerId="Windows Live" clId="Web-{B1D8D380-90B9-44D7-B462-34D6A57904D3}" dt="2020-05-21T23:38:36.194" v="1560"/>
          <ac:spMkLst>
            <pc:docMk/>
            <pc:sldMk cId="3628708038" sldId="268"/>
            <ac:spMk id="16" creationId="{B9FDBB0E-6648-40FA-8EA9-F5E39D798C41}"/>
          </ac:spMkLst>
        </pc:spChg>
        <pc:spChg chg="add del">
          <ac:chgData name="Melissa Potts" userId="0a90a1d6630f47e4" providerId="Windows Live" clId="Web-{B1D8D380-90B9-44D7-B462-34D6A57904D3}" dt="2020-05-21T23:38:36.194" v="1560"/>
          <ac:spMkLst>
            <pc:docMk/>
            <pc:sldMk cId="3628708038" sldId="268"/>
            <ac:spMk id="18" creationId="{B1ECBAC9-8FF8-4D44-BD49-6B81C38167DA}"/>
          </ac:spMkLst>
        </pc:spChg>
        <pc:spChg chg="add del">
          <ac:chgData name="Melissa Potts" userId="0a90a1d6630f47e4" providerId="Windows Live" clId="Web-{B1D8D380-90B9-44D7-B462-34D6A57904D3}" dt="2020-05-21T23:38:36.194" v="1560"/>
          <ac:spMkLst>
            <pc:docMk/>
            <pc:sldMk cId="3628708038" sldId="268"/>
            <ac:spMk id="20" creationId="{530F234A-713C-4B90-B43E-8F10C8B679D2}"/>
          </ac:spMkLst>
        </pc:spChg>
        <pc:spChg chg="add del">
          <ac:chgData name="Melissa Potts" userId="0a90a1d6630f47e4" providerId="Windows Live" clId="Web-{B1D8D380-90B9-44D7-B462-34D6A57904D3}" dt="2020-05-21T23:38:36.194" v="1560"/>
          <ac:spMkLst>
            <pc:docMk/>
            <pc:sldMk cId="3628708038" sldId="268"/>
            <ac:spMk id="22" creationId="{3D9E8922-1B3D-4020-A05C-C539C0C550CC}"/>
          </ac:spMkLst>
        </pc:spChg>
        <pc:spChg chg="add del">
          <ac:chgData name="Melissa Potts" userId="0a90a1d6630f47e4" providerId="Windows Live" clId="Web-{B1D8D380-90B9-44D7-B462-34D6A57904D3}" dt="2020-05-21T23:38:36.194" v="1560"/>
          <ac:spMkLst>
            <pc:docMk/>
            <pc:sldMk cId="3628708038" sldId="268"/>
            <ac:spMk id="24" creationId="{A8064EBB-920B-4259-AC3A-6F286FAF21A2}"/>
          </ac:spMkLst>
        </pc:spChg>
        <pc:spChg chg="add del">
          <ac:chgData name="Melissa Potts" userId="0a90a1d6630f47e4" providerId="Windows Live" clId="Web-{B1D8D380-90B9-44D7-B462-34D6A57904D3}" dt="2020-05-21T23:38:36.194" v="1560"/>
          <ac:spMkLst>
            <pc:docMk/>
            <pc:sldMk cId="3628708038" sldId="268"/>
            <ac:spMk id="26" creationId="{52329D9A-3D48-4B69-939D-2A480F14786F}"/>
          </ac:spMkLst>
        </pc:spChg>
        <pc:spChg chg="add del">
          <ac:chgData name="Melissa Potts" userId="0a90a1d6630f47e4" providerId="Windows Live" clId="Web-{B1D8D380-90B9-44D7-B462-34D6A57904D3}" dt="2020-05-21T23:38:36.194" v="1560"/>
          <ac:spMkLst>
            <pc:docMk/>
            <pc:sldMk cId="3628708038" sldId="268"/>
            <ac:spMk id="28" creationId="{2D5CC4CB-7B78-480A-A0AE-A8A35C08E190}"/>
          </ac:spMkLst>
        </pc:spChg>
        <pc:spChg chg="add del">
          <ac:chgData name="Melissa Potts" userId="0a90a1d6630f47e4" providerId="Windows Live" clId="Web-{B1D8D380-90B9-44D7-B462-34D6A57904D3}" dt="2020-05-21T23:38:36.194" v="1560"/>
          <ac:spMkLst>
            <pc:docMk/>
            <pc:sldMk cId="3628708038" sldId="268"/>
            <ac:spMk id="30" creationId="{DC580C66-5435-4F00-873E-679D3D5049C0}"/>
          </ac:spMkLst>
        </pc:spChg>
        <pc:spChg chg="add del">
          <ac:chgData name="Melissa Potts" userId="0a90a1d6630f47e4" providerId="Windows Live" clId="Web-{B1D8D380-90B9-44D7-B462-34D6A57904D3}" dt="2020-05-21T23:38:36.194" v="1560"/>
          <ac:spMkLst>
            <pc:docMk/>
            <pc:sldMk cId="3628708038" sldId="268"/>
            <ac:spMk id="32" creationId="{B4AFD177-1A38-4FAE-87D4-840AE22C861C}"/>
          </ac:spMkLst>
        </pc:spChg>
        <pc:spChg chg="add">
          <ac:chgData name="Melissa Potts" userId="0a90a1d6630f47e4" providerId="Windows Live" clId="Web-{B1D8D380-90B9-44D7-B462-34D6A57904D3}" dt="2020-05-21T23:38:36.194" v="1560"/>
          <ac:spMkLst>
            <pc:docMk/>
            <pc:sldMk cId="3628708038" sldId="268"/>
            <ac:spMk id="37" creationId="{FFD48BC7-DC40-47DE-87EE-9F4B6ECB9ABB}"/>
          </ac:spMkLst>
        </pc:spChg>
        <pc:spChg chg="add">
          <ac:chgData name="Melissa Potts" userId="0a90a1d6630f47e4" providerId="Windows Live" clId="Web-{B1D8D380-90B9-44D7-B462-34D6A57904D3}" dt="2020-05-21T23:38:36.194" v="1560"/>
          <ac:spMkLst>
            <pc:docMk/>
            <pc:sldMk cId="3628708038" sldId="268"/>
            <ac:spMk id="39" creationId="{E502BBC7-2C76-46F3-BC24-5985BC13DB88}"/>
          </ac:spMkLst>
        </pc:spChg>
        <pc:spChg chg="add">
          <ac:chgData name="Melissa Potts" userId="0a90a1d6630f47e4" providerId="Windows Live" clId="Web-{B1D8D380-90B9-44D7-B462-34D6A57904D3}" dt="2020-05-21T23:38:36.194" v="1560"/>
          <ac:spMkLst>
            <pc:docMk/>
            <pc:sldMk cId="3628708038" sldId="268"/>
            <ac:spMk id="41" creationId="{C7F28D52-2A5F-4D23-81AE-7CB8B591C7AF}"/>
          </ac:spMkLst>
        </pc:spChg>
        <pc:spChg chg="add">
          <ac:chgData name="Melissa Potts" userId="0a90a1d6630f47e4" providerId="Windows Live" clId="Web-{B1D8D380-90B9-44D7-B462-34D6A57904D3}" dt="2020-05-21T23:38:36.194" v="1560"/>
          <ac:spMkLst>
            <pc:docMk/>
            <pc:sldMk cId="3628708038" sldId="268"/>
            <ac:spMk id="43" creationId="{3629484E-3792-4B3D-89AD-7C8A1ED0E0D4}"/>
          </ac:spMkLst>
        </pc:spChg>
      </pc:sldChg>
    </pc:docChg>
  </pc:docChgLst>
  <pc:docChgLst>
    <pc:chgData name="Melissa Potts" userId="0a90a1d6630f47e4" providerId="Windows Live" clId="Web-{E0415FEE-DA91-4789-8F2D-C0B866F98819}"/>
    <pc:docChg chg="addSld delSld modSld">
      <pc:chgData name="Melissa Potts" userId="0a90a1d6630f47e4" providerId="Windows Live" clId="Web-{E0415FEE-DA91-4789-8F2D-C0B866F98819}" dt="2020-05-21T23:47:50.975" v="13"/>
      <pc:docMkLst>
        <pc:docMk/>
      </pc:docMkLst>
      <pc:sldChg chg="addSp modSp new del mod setBg">
        <pc:chgData name="Melissa Potts" userId="0a90a1d6630f47e4" providerId="Windows Live" clId="Web-{E0415FEE-DA91-4789-8F2D-C0B866F98819}" dt="2020-05-21T23:47:50.975" v="13"/>
        <pc:sldMkLst>
          <pc:docMk/>
          <pc:sldMk cId="4263988626" sldId="269"/>
        </pc:sldMkLst>
        <pc:spChg chg="mod">
          <ac:chgData name="Melissa Potts" userId="0a90a1d6630f47e4" providerId="Windows Live" clId="Web-{E0415FEE-DA91-4789-8F2D-C0B866F98819}" dt="2020-05-21T23:46:51.783" v="12"/>
          <ac:spMkLst>
            <pc:docMk/>
            <pc:sldMk cId="4263988626" sldId="269"/>
            <ac:spMk id="2" creationId="{F803EF79-6458-4CA0-99A5-00B4DA555408}"/>
          </ac:spMkLst>
        </pc:spChg>
        <pc:spChg chg="mod">
          <ac:chgData name="Melissa Potts" userId="0a90a1d6630f47e4" providerId="Windows Live" clId="Web-{E0415FEE-DA91-4789-8F2D-C0B866F98819}" dt="2020-05-21T23:46:51.783" v="12"/>
          <ac:spMkLst>
            <pc:docMk/>
            <pc:sldMk cId="4263988626" sldId="269"/>
            <ac:spMk id="3" creationId="{29AAFD47-C7A7-4D7D-972B-BB3BBB3BADBE}"/>
          </ac:spMkLst>
        </pc:spChg>
        <pc:spChg chg="add">
          <ac:chgData name="Melissa Potts" userId="0a90a1d6630f47e4" providerId="Windows Live" clId="Web-{E0415FEE-DA91-4789-8F2D-C0B866F98819}" dt="2020-05-21T23:46:51.783" v="12"/>
          <ac:spMkLst>
            <pc:docMk/>
            <pc:sldMk cId="4263988626" sldId="269"/>
            <ac:spMk id="8" creationId="{2B566528-1B12-4246-9431-5C2D7D081168}"/>
          </ac:spMkLst>
        </pc:spChg>
        <pc:spChg chg="add">
          <ac:chgData name="Melissa Potts" userId="0a90a1d6630f47e4" providerId="Windows Live" clId="Web-{E0415FEE-DA91-4789-8F2D-C0B866F98819}" dt="2020-05-21T23:46:51.783" v="12"/>
          <ac:spMkLst>
            <pc:docMk/>
            <pc:sldMk cId="4263988626" sldId="269"/>
            <ac:spMk id="10" creationId="{2E80C965-DB6D-4F81-9E9E-B027384D0BD6}"/>
          </ac:spMkLst>
        </pc:spChg>
        <pc:spChg chg="add">
          <ac:chgData name="Melissa Potts" userId="0a90a1d6630f47e4" providerId="Windows Live" clId="Web-{E0415FEE-DA91-4789-8F2D-C0B866F98819}" dt="2020-05-21T23:46:51.783" v="12"/>
          <ac:spMkLst>
            <pc:docMk/>
            <pc:sldMk cId="4263988626" sldId="269"/>
            <ac:spMk id="12" creationId="{A580F890-B085-4E95-96AA-55AEBEC5CE6E}"/>
          </ac:spMkLst>
        </pc:spChg>
        <pc:spChg chg="add">
          <ac:chgData name="Melissa Potts" userId="0a90a1d6630f47e4" providerId="Windows Live" clId="Web-{E0415FEE-DA91-4789-8F2D-C0B866F98819}" dt="2020-05-21T23:46:51.783" v="12"/>
          <ac:spMkLst>
            <pc:docMk/>
            <pc:sldMk cId="4263988626" sldId="269"/>
            <ac:spMk id="14" creationId="{D3F51FEB-38FB-4F6C-9F7B-2F2AFAB65463}"/>
          </ac:spMkLst>
        </pc:spChg>
        <pc:spChg chg="add">
          <ac:chgData name="Melissa Potts" userId="0a90a1d6630f47e4" providerId="Windows Live" clId="Web-{E0415FEE-DA91-4789-8F2D-C0B866F98819}" dt="2020-05-21T23:46:51.783" v="12"/>
          <ac:spMkLst>
            <pc:docMk/>
            <pc:sldMk cId="4263988626" sldId="269"/>
            <ac:spMk id="16" creationId="{1E547BA6-BAE0-43BB-A7CA-60F69CE252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b/lTUWwrPY/inventorymanagementsyste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Inventory Management System</a:t>
            </a:r>
            <a:endParaRPr lang="en-US" sz="3600">
              <a:solidFill>
                <a:srgbClr val="080808"/>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2000">
                <a:solidFill>
                  <a:srgbClr val="080808"/>
                </a:solidFill>
                <a:cs typeface="Calibri"/>
              </a:rPr>
              <a:t>A Java application created by Melissa Potts</a:t>
            </a:r>
            <a:endParaRPr lang="en-US" sz="2000">
              <a:solidFill>
                <a:srgbClr val="080808"/>
              </a:solidFill>
            </a:endParaRPr>
          </a:p>
        </p:txBody>
      </p:sp>
      <p:sp>
        <p:nvSpPr>
          <p:cNvPr id="33"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3444AFA-885B-40A6-B189-2460589EA40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a:solidFill>
                  <a:srgbClr val="080808"/>
                </a:solidFill>
                <a:cs typeface="Calibri Light"/>
              </a:rPr>
              <a:t>Demo</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623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9D1B-2C9E-4E9E-A003-7D0459946F43}"/>
              </a:ext>
            </a:extLst>
          </p:cNvPr>
          <p:cNvSpPr>
            <a:spLocks noGrp="1"/>
          </p:cNvSpPr>
          <p:nvPr>
            <p:ph type="title"/>
          </p:nvPr>
        </p:nvSpPr>
        <p:spPr/>
        <p:txBody>
          <a:bodyPr/>
          <a:lstStyle/>
          <a:p>
            <a:r>
              <a:rPr lang="en-US">
                <a:cs typeface="Calibri Light"/>
              </a:rPr>
              <a:t>Future Improvements</a:t>
            </a:r>
            <a:endParaRPr lang="en-US"/>
          </a:p>
        </p:txBody>
      </p:sp>
      <p:sp>
        <p:nvSpPr>
          <p:cNvPr id="3" name="Content Placeholder 2">
            <a:extLst>
              <a:ext uri="{FF2B5EF4-FFF2-40B4-BE49-F238E27FC236}">
                <a16:creationId xmlns:a16="http://schemas.microsoft.com/office/drawing/2014/main" id="{36469F48-F2B3-47B2-920F-790F590FEBB7}"/>
              </a:ext>
            </a:extLst>
          </p:cNvPr>
          <p:cNvSpPr>
            <a:spLocks noGrp="1"/>
          </p:cNvSpPr>
          <p:nvPr>
            <p:ph idx="1"/>
          </p:nvPr>
        </p:nvSpPr>
        <p:spPr/>
        <p:txBody>
          <a:bodyPr vert="horz" lIns="91440" tIns="45720" rIns="91440" bIns="45720" rtlCol="0" anchor="t">
            <a:normAutofit/>
          </a:bodyPr>
          <a:lstStyle/>
          <a:p>
            <a:r>
              <a:rPr lang="en-US" dirty="0" err="1">
                <a:cs typeface="Calibri"/>
              </a:rPr>
              <a:t>Orders_Products</a:t>
            </a:r>
            <a:r>
              <a:rPr lang="en-US" dirty="0">
                <a:cs typeface="Calibri"/>
              </a:rPr>
              <a:t> table</a:t>
            </a:r>
          </a:p>
          <a:p>
            <a:pPr lvl="1"/>
            <a:r>
              <a:rPr lang="en-US" dirty="0">
                <a:cs typeface="Calibri"/>
              </a:rPr>
              <a:t>Associate a product with an order</a:t>
            </a:r>
          </a:p>
          <a:p>
            <a:pPr lvl="1"/>
            <a:r>
              <a:rPr lang="en-US" dirty="0">
                <a:cs typeface="Calibri"/>
              </a:rPr>
              <a:t>Can add multiple products to an order</a:t>
            </a:r>
          </a:p>
          <a:p>
            <a:pPr lvl="1"/>
            <a:endParaRPr lang="en-US" dirty="0">
              <a:cs typeface="Calibri"/>
            </a:endParaRPr>
          </a:p>
          <a:p>
            <a:r>
              <a:rPr lang="en-US" dirty="0">
                <a:cs typeface="Calibri"/>
              </a:rPr>
              <a:t>Ability to log in as a customer or an admin</a:t>
            </a:r>
          </a:p>
          <a:p>
            <a:pPr lvl="1"/>
            <a:r>
              <a:rPr lang="en-US" dirty="0">
                <a:cs typeface="Calibri"/>
              </a:rPr>
              <a:t>Means a customer can't edit things they shouldn’t (e.g. create, update or delete a product)</a:t>
            </a:r>
          </a:p>
          <a:p>
            <a:endParaRPr lang="en-US" dirty="0">
              <a:cs typeface="Calibri"/>
            </a:endParaRPr>
          </a:p>
        </p:txBody>
      </p:sp>
    </p:spTree>
    <p:extLst>
      <p:ext uri="{BB962C8B-B14F-4D97-AF65-F5344CB8AC3E}">
        <p14:creationId xmlns:p14="http://schemas.microsoft.com/office/powerpoint/2010/main" val="285466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7CDD16-C840-4EAF-910E-CF4FA43F6BCE}"/>
              </a:ext>
            </a:extLst>
          </p:cNvPr>
          <p:cNvSpPr>
            <a:spLocks noGrp="1"/>
          </p:cNvSpPr>
          <p:nvPr>
            <p:ph type="ctrTitle"/>
          </p:nvPr>
        </p:nvSpPr>
        <p:spPr>
          <a:xfrm>
            <a:off x="1524003" y="1999615"/>
            <a:ext cx="9144000" cy="2764028"/>
          </a:xfrm>
        </p:spPr>
        <p:txBody>
          <a:bodyPr anchor="ctr">
            <a:normAutofit/>
          </a:bodyPr>
          <a:lstStyle/>
          <a:p>
            <a:r>
              <a:rPr lang="en-US" sz="7200">
                <a:cs typeface="Calibri Light"/>
              </a:rPr>
              <a:t>Thank you for Listening!</a:t>
            </a:r>
            <a:endParaRPr lang="en-US" sz="7200"/>
          </a:p>
        </p:txBody>
      </p:sp>
      <p:sp>
        <p:nvSpPr>
          <p:cNvPr id="3" name="Subtitle 2">
            <a:extLst>
              <a:ext uri="{FF2B5EF4-FFF2-40B4-BE49-F238E27FC236}">
                <a16:creationId xmlns:a16="http://schemas.microsoft.com/office/drawing/2014/main" id="{B8C5929A-E447-4712-90B8-5DA5F46B8183}"/>
              </a:ext>
            </a:extLst>
          </p:cNvPr>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Is there any questions?</a:t>
            </a:r>
            <a:endParaRPr lang="en-US" sz="2800"/>
          </a:p>
        </p:txBody>
      </p:sp>
      <p:sp>
        <p:nvSpPr>
          <p:cNvPr id="43" name="Rectangle 4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70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D0220-45D4-4F52-B540-6D0B932E1857}"/>
              </a:ext>
            </a:extLst>
          </p:cNvPr>
          <p:cNvSpPr>
            <a:spLocks noGrp="1"/>
          </p:cNvSpPr>
          <p:nvPr>
            <p:ph type="title"/>
          </p:nvPr>
        </p:nvSpPr>
        <p:spPr>
          <a:xfrm>
            <a:off x="1089516" y="423953"/>
            <a:ext cx="10905066" cy="1135737"/>
          </a:xfrm>
        </p:spPr>
        <p:txBody>
          <a:bodyPr>
            <a:normAutofit/>
          </a:bodyPr>
          <a:lstStyle/>
          <a:p>
            <a:r>
              <a:rPr lang="en-US">
                <a:cs typeface="Calibri Light"/>
              </a:rPr>
              <a:t>Contents</a:t>
            </a:r>
            <a:endParaRPr lang="en-US"/>
          </a:p>
        </p:txBody>
      </p:sp>
      <p:sp>
        <p:nvSpPr>
          <p:cNvPr id="3" name="Content Placeholder 2">
            <a:extLst>
              <a:ext uri="{FF2B5EF4-FFF2-40B4-BE49-F238E27FC236}">
                <a16:creationId xmlns:a16="http://schemas.microsoft.com/office/drawing/2014/main" id="{68D950AB-11CF-4820-A796-B83DBDBC8F42}"/>
              </a:ext>
            </a:extLst>
          </p:cNvPr>
          <p:cNvSpPr>
            <a:spLocks noGrp="1"/>
          </p:cNvSpPr>
          <p:nvPr>
            <p:ph idx="1"/>
          </p:nvPr>
        </p:nvSpPr>
        <p:spPr>
          <a:xfrm>
            <a:off x="1089516" y="1559957"/>
            <a:ext cx="10905066" cy="4393982"/>
          </a:xfrm>
        </p:spPr>
        <p:txBody>
          <a:bodyPr vert="horz" lIns="91440" tIns="45720" rIns="91440" bIns="45720" rtlCol="0" anchor="t">
            <a:normAutofit fontScale="92500" lnSpcReduction="20000"/>
          </a:bodyPr>
          <a:lstStyle/>
          <a:p>
            <a:r>
              <a:rPr lang="en-US" sz="3200" dirty="0">
                <a:cs typeface="Calibri" panose="020F0502020204030204"/>
              </a:rPr>
              <a:t>Project Overview</a:t>
            </a:r>
          </a:p>
          <a:p>
            <a:r>
              <a:rPr lang="en-US" sz="3200">
                <a:cs typeface="Calibri" panose="020F0502020204030204"/>
              </a:rPr>
              <a:t>Technology Stack</a:t>
            </a:r>
          </a:p>
          <a:p>
            <a:r>
              <a:rPr lang="en-US" sz="3200">
                <a:cs typeface="Calibri" panose="020F0502020204030204"/>
              </a:rPr>
              <a:t>Entity Relationship diagram</a:t>
            </a:r>
            <a:endParaRPr lang="en-US" sz="3200" dirty="0">
              <a:cs typeface="Calibri" panose="020F0502020204030204"/>
            </a:endParaRPr>
          </a:p>
          <a:p>
            <a:r>
              <a:rPr lang="en-US" sz="3200">
                <a:cs typeface="Calibri" panose="020F0502020204030204"/>
              </a:rPr>
              <a:t>Project Tracking – Kanban board</a:t>
            </a:r>
          </a:p>
          <a:p>
            <a:r>
              <a:rPr lang="en-US" sz="3200">
                <a:ea typeface="+mn-lt"/>
                <a:cs typeface="+mn-lt"/>
              </a:rPr>
              <a:t>Version Control System – GitHub</a:t>
            </a:r>
            <a:endParaRPr lang="en-US" sz="3200" dirty="0">
              <a:ea typeface="+mn-lt"/>
              <a:cs typeface="+mn-lt"/>
            </a:endParaRPr>
          </a:p>
          <a:p>
            <a:r>
              <a:rPr lang="en-US" sz="3200">
                <a:ea typeface="+mn-lt"/>
                <a:cs typeface="+mn-lt"/>
              </a:rPr>
              <a:t>Risk Assessment</a:t>
            </a:r>
            <a:endParaRPr lang="en-US" sz="3200" dirty="0">
              <a:ea typeface="+mn-lt"/>
              <a:cs typeface="+mn-lt"/>
            </a:endParaRPr>
          </a:p>
          <a:p>
            <a:r>
              <a:rPr lang="en-US" sz="3200">
                <a:ea typeface="+mn-lt"/>
                <a:cs typeface="+mn-lt"/>
              </a:rPr>
              <a:t>JUnit Testing</a:t>
            </a:r>
            <a:endParaRPr lang="en-US" sz="3200" dirty="0">
              <a:cs typeface="Calibri" panose="020F0502020204030204"/>
            </a:endParaRPr>
          </a:p>
          <a:p>
            <a:r>
              <a:rPr lang="en-US" sz="3200">
                <a:cs typeface="Calibri" panose="020F0502020204030204"/>
              </a:rPr>
              <a:t>Demo </a:t>
            </a:r>
            <a:endParaRPr lang="en-US" sz="3200" dirty="0">
              <a:cs typeface="Calibri" panose="020F0502020204030204"/>
            </a:endParaRPr>
          </a:p>
          <a:p>
            <a:r>
              <a:rPr lang="en-US" sz="3200">
                <a:cs typeface="Calibri" panose="020F0502020204030204"/>
              </a:rPr>
              <a:t>Future Improvements</a:t>
            </a:r>
            <a:endParaRPr lang="en-US" sz="3200" dirty="0">
              <a:cs typeface="Calibri" panose="020F0502020204030204"/>
            </a:endParaRPr>
          </a:p>
          <a:p>
            <a:endParaRPr lang="en-US" sz="3200" dirty="0">
              <a:cs typeface="Calibri" panose="020F0502020204030204"/>
            </a:endParaRPr>
          </a:p>
          <a:p>
            <a:endParaRPr lang="en-US" sz="3200" dirty="0">
              <a:cs typeface="Calibri" panose="020F0502020204030204"/>
            </a:endParaRPr>
          </a:p>
        </p:txBody>
      </p:sp>
      <p:sp>
        <p:nvSpPr>
          <p:cNvPr id="3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337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536DB-B016-4974-B3F8-7284A2255253}"/>
              </a:ext>
            </a:extLst>
          </p:cNvPr>
          <p:cNvSpPr>
            <a:spLocks noGrp="1"/>
          </p:cNvSpPr>
          <p:nvPr>
            <p:ph type="title"/>
          </p:nvPr>
        </p:nvSpPr>
        <p:spPr>
          <a:xfrm>
            <a:off x="643467" y="321734"/>
            <a:ext cx="10905066" cy="1135737"/>
          </a:xfrm>
        </p:spPr>
        <p:txBody>
          <a:bodyPr>
            <a:normAutofit/>
          </a:bodyPr>
          <a:lstStyle/>
          <a:p>
            <a:r>
              <a:rPr lang="en-US" sz="3600">
                <a:cs typeface="Calibri Light"/>
              </a:rPr>
              <a:t>Project Overview</a:t>
            </a:r>
            <a:endParaRPr lang="en-US" sz="3600"/>
          </a:p>
        </p:txBody>
      </p:sp>
      <p:sp>
        <p:nvSpPr>
          <p:cNvPr id="3" name="Content Placeholder 2">
            <a:extLst>
              <a:ext uri="{FF2B5EF4-FFF2-40B4-BE49-F238E27FC236}">
                <a16:creationId xmlns:a16="http://schemas.microsoft.com/office/drawing/2014/main" id="{3A69EAE3-3D9D-493A-A0DC-B39B44414D2F}"/>
              </a:ext>
            </a:extLst>
          </p:cNvPr>
          <p:cNvSpPr>
            <a:spLocks noGrp="1"/>
          </p:cNvSpPr>
          <p:nvPr>
            <p:ph idx="1"/>
          </p:nvPr>
        </p:nvSpPr>
        <p:spPr>
          <a:xfrm>
            <a:off x="643467" y="1415429"/>
            <a:ext cx="10914030" cy="4151934"/>
          </a:xfrm>
        </p:spPr>
        <p:txBody>
          <a:bodyPr vert="horz" lIns="91440" tIns="45720" rIns="91440" bIns="45720" rtlCol="0" anchor="t">
            <a:normAutofit/>
          </a:bodyPr>
          <a:lstStyle/>
          <a:p>
            <a:r>
              <a:rPr lang="en-US" sz="2200">
                <a:ea typeface="+mn-lt"/>
                <a:cs typeface="+mn-lt"/>
              </a:rPr>
              <a:t>The aim of this project was to</a:t>
            </a:r>
            <a:r>
              <a:rPr lang="en-US" sz="2200" dirty="0">
                <a:ea typeface="+mn-lt"/>
                <a:cs typeface="+mn-lt"/>
              </a:rPr>
              <a:t> </a:t>
            </a:r>
            <a:r>
              <a:rPr lang="en-US" sz="2200">
                <a:ea typeface="+mn-lt"/>
                <a:cs typeface="+mn-lt"/>
              </a:rPr>
              <a:t>create</a:t>
            </a:r>
            <a:r>
              <a:rPr lang="en-US" sz="2200" dirty="0">
                <a:ea typeface="+mn-lt"/>
                <a:cs typeface="+mn-lt"/>
              </a:rPr>
              <a:t> </a:t>
            </a:r>
            <a:r>
              <a:rPr lang="en-US" sz="2200">
                <a:ea typeface="+mn-lt"/>
                <a:cs typeface="+mn-lt"/>
              </a:rPr>
              <a:t>a java application which interacts with a database. </a:t>
            </a:r>
            <a:endParaRPr lang="en-US" sz="2200" dirty="0">
              <a:ea typeface="+mn-lt"/>
              <a:cs typeface="+mn-lt"/>
            </a:endParaRPr>
          </a:p>
          <a:p>
            <a:r>
              <a:rPr lang="en-US" sz="2200">
                <a:ea typeface="+mn-lt"/>
                <a:cs typeface="+mn-lt"/>
              </a:rPr>
              <a:t>The application needed to be an inventory management system that is able to:</a:t>
            </a:r>
            <a:endParaRPr lang="en-US" sz="2200" dirty="0">
              <a:ea typeface="+mn-lt"/>
              <a:cs typeface="+mn-lt"/>
            </a:endParaRPr>
          </a:p>
          <a:p>
            <a:endParaRPr lang="en-US" sz="2200" dirty="0">
              <a:ea typeface="+mn-lt"/>
              <a:cs typeface="+mn-lt"/>
            </a:endParaRPr>
          </a:p>
          <a:p>
            <a:pPr lvl="1"/>
            <a:r>
              <a:rPr lang="en-US" sz="1900">
                <a:ea typeface="+mn-lt"/>
                <a:cs typeface="+mn-lt"/>
              </a:rPr>
              <a:t>Create, Read, Update and Delete a customer.</a:t>
            </a:r>
          </a:p>
          <a:p>
            <a:pPr lvl="2"/>
            <a:r>
              <a:rPr lang="en-US" sz="1700">
                <a:ea typeface="+mn-lt"/>
                <a:cs typeface="+mn-lt"/>
              </a:rPr>
              <a:t>A customer needs to have a name.</a:t>
            </a:r>
            <a:endParaRPr lang="en-US" sz="1700" dirty="0">
              <a:ea typeface="+mn-lt"/>
              <a:cs typeface="+mn-lt"/>
            </a:endParaRPr>
          </a:p>
          <a:p>
            <a:pPr lvl="2"/>
            <a:endParaRPr lang="en-US" sz="1700" dirty="0">
              <a:ea typeface="+mn-lt"/>
              <a:cs typeface="+mn-lt"/>
            </a:endParaRPr>
          </a:p>
          <a:p>
            <a:pPr lvl="1"/>
            <a:r>
              <a:rPr lang="en-US" sz="1900">
                <a:ea typeface="+mn-lt"/>
                <a:cs typeface="+mn-lt"/>
              </a:rPr>
              <a:t>Create, Read, Update and Delete a product.</a:t>
            </a:r>
          </a:p>
          <a:p>
            <a:pPr lvl="2"/>
            <a:r>
              <a:rPr lang="en-US" sz="1700">
                <a:ea typeface="+mn-lt"/>
                <a:cs typeface="+mn-lt"/>
              </a:rPr>
              <a:t>A product needs to have a name and value.</a:t>
            </a:r>
            <a:endParaRPr lang="en-US" sz="1700" dirty="0">
              <a:ea typeface="+mn-lt"/>
              <a:cs typeface="+mn-lt"/>
            </a:endParaRPr>
          </a:p>
          <a:p>
            <a:pPr lvl="2"/>
            <a:endParaRPr lang="en-US" sz="1700" dirty="0">
              <a:ea typeface="+mn-lt"/>
              <a:cs typeface="+mn-lt"/>
            </a:endParaRPr>
          </a:p>
          <a:p>
            <a:pPr lvl="1"/>
            <a:r>
              <a:rPr lang="en-US" sz="1900">
                <a:ea typeface="+mn-lt"/>
                <a:cs typeface="+mn-lt"/>
              </a:rPr>
              <a:t>Create, Read and Delete an order.</a:t>
            </a:r>
          </a:p>
          <a:p>
            <a:pPr lvl="2"/>
            <a:r>
              <a:rPr lang="en-US" sz="1700">
                <a:ea typeface="+mn-lt"/>
                <a:cs typeface="+mn-lt"/>
              </a:rPr>
              <a:t>An order needs to have a link to one customer and contains a value.</a:t>
            </a:r>
            <a:endParaRPr lang="en-US" sz="1700" dirty="0">
              <a:ea typeface="+mn-lt"/>
              <a:cs typeface="+mn-lt"/>
            </a:endParaRPr>
          </a:p>
          <a:p>
            <a:endParaRPr lang="en-US" sz="2000" dirty="0">
              <a:ea typeface="+mn-lt"/>
              <a:cs typeface="+mn-lt"/>
            </a:endParaRPr>
          </a:p>
          <a:p>
            <a:endParaRPr lang="en-US" sz="2000" dirty="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283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A53EE-FC2A-47DB-B3D7-1E2DAD80015E}"/>
              </a:ext>
            </a:extLst>
          </p:cNvPr>
          <p:cNvSpPr>
            <a:spLocks noGrp="1"/>
          </p:cNvSpPr>
          <p:nvPr>
            <p:ph type="title"/>
          </p:nvPr>
        </p:nvSpPr>
        <p:spPr>
          <a:xfrm>
            <a:off x="1015174" y="312441"/>
            <a:ext cx="10905066" cy="1135737"/>
          </a:xfrm>
        </p:spPr>
        <p:txBody>
          <a:bodyPr>
            <a:normAutofit/>
          </a:bodyPr>
          <a:lstStyle/>
          <a:p>
            <a:r>
              <a:rPr lang="en-US" sz="3600">
                <a:cs typeface="Calibri Light"/>
              </a:rPr>
              <a:t>Technology Stack</a:t>
            </a:r>
            <a:endParaRPr lang="en-US" sz="3600"/>
          </a:p>
        </p:txBody>
      </p:sp>
      <p:sp>
        <p:nvSpPr>
          <p:cNvPr id="3" name="Content Placeholder 2">
            <a:extLst>
              <a:ext uri="{FF2B5EF4-FFF2-40B4-BE49-F238E27FC236}">
                <a16:creationId xmlns:a16="http://schemas.microsoft.com/office/drawing/2014/main" id="{FA224785-A80B-44FD-B45F-71BD69589ABF}"/>
              </a:ext>
            </a:extLst>
          </p:cNvPr>
          <p:cNvSpPr>
            <a:spLocks noGrp="1"/>
          </p:cNvSpPr>
          <p:nvPr>
            <p:ph idx="1"/>
          </p:nvPr>
        </p:nvSpPr>
        <p:spPr>
          <a:xfrm>
            <a:off x="820028" y="1420566"/>
            <a:ext cx="10905066" cy="4393982"/>
          </a:xfrm>
        </p:spPr>
        <p:txBody>
          <a:bodyPr vert="horz" lIns="91440" tIns="45720" rIns="91440" bIns="45720" rtlCol="0" anchor="t">
            <a:normAutofit/>
          </a:bodyPr>
          <a:lstStyle/>
          <a:p>
            <a:pPr marL="0" indent="0">
              <a:buNone/>
            </a:pPr>
            <a:endParaRPr lang="en-US" sz="2400" dirty="0">
              <a:cs typeface="Calibri"/>
            </a:endParaRPr>
          </a:p>
          <a:p>
            <a:r>
              <a:rPr lang="en-US" sz="2400" dirty="0">
                <a:ea typeface="+mn-lt"/>
                <a:cs typeface="+mn-lt"/>
              </a:rPr>
              <a:t>Kanban Board: Trello </a:t>
            </a:r>
          </a:p>
          <a:p>
            <a:r>
              <a:rPr lang="en-US" sz="2400" dirty="0">
                <a:ea typeface="+mn-lt"/>
                <a:cs typeface="+mn-lt"/>
              </a:rPr>
              <a:t>Database: MySQL Database </a:t>
            </a:r>
            <a:endParaRPr lang="en-US" sz="2400" dirty="0">
              <a:cs typeface="Calibri"/>
            </a:endParaRPr>
          </a:p>
          <a:p>
            <a:r>
              <a:rPr lang="en-US" sz="2400" dirty="0">
                <a:ea typeface="+mn-lt"/>
                <a:cs typeface="+mn-lt"/>
              </a:rPr>
              <a:t>Programming language: Java </a:t>
            </a:r>
            <a:endParaRPr lang="en-US" sz="2400" dirty="0">
              <a:cs typeface="Calibri"/>
            </a:endParaRPr>
          </a:p>
          <a:p>
            <a:r>
              <a:rPr lang="en-US" sz="2400" dirty="0">
                <a:ea typeface="+mn-lt"/>
                <a:cs typeface="+mn-lt"/>
              </a:rPr>
              <a:t>IDE: Eclipse</a:t>
            </a:r>
          </a:p>
          <a:p>
            <a:r>
              <a:rPr lang="en-US" sz="2400" dirty="0">
                <a:ea typeface="+mn-lt"/>
                <a:cs typeface="+mn-lt"/>
              </a:rPr>
              <a:t>Testing framework: JUnit </a:t>
            </a:r>
            <a:endParaRPr lang="en-US" sz="2400" dirty="0">
              <a:cs typeface="Calibri"/>
            </a:endParaRPr>
          </a:p>
          <a:p>
            <a:r>
              <a:rPr lang="en-US" sz="2400" dirty="0">
                <a:ea typeface="+mn-lt"/>
                <a:cs typeface="+mn-lt"/>
              </a:rPr>
              <a:t>Version Control system: Git </a:t>
            </a:r>
            <a:endParaRPr lang="en-US" sz="2400" dirty="0">
              <a:cs typeface="Calibri"/>
            </a:endParaRPr>
          </a:p>
          <a:p>
            <a:r>
              <a:rPr lang="en-US" sz="2400">
                <a:ea typeface="+mn-lt"/>
                <a:cs typeface="+mn-lt"/>
              </a:rPr>
              <a:t>Host of version control system repository: GitHub</a:t>
            </a:r>
            <a:endParaRPr lang="en-US" sz="2400"/>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drawing&#10;&#10;Description generated with very high confidence">
            <a:extLst>
              <a:ext uri="{FF2B5EF4-FFF2-40B4-BE49-F238E27FC236}">
                <a16:creationId xmlns:a16="http://schemas.microsoft.com/office/drawing/2014/main" id="{105092A5-3877-46A1-B23C-DED26B9FEFF7}"/>
              </a:ext>
            </a:extLst>
          </p:cNvPr>
          <p:cNvPicPr>
            <a:picLocks noChangeAspect="1"/>
          </p:cNvPicPr>
          <p:nvPr/>
        </p:nvPicPr>
        <p:blipFill rotWithShape="1">
          <a:blip r:embed="rId2"/>
          <a:srcRect l="22712" r="23390" b="645"/>
          <a:stretch/>
        </p:blipFill>
        <p:spPr>
          <a:xfrm>
            <a:off x="9036205" y="4604616"/>
            <a:ext cx="1478542" cy="1430890"/>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4F063518-8834-4D7A-90EA-FDF03FF4E9CC}"/>
              </a:ext>
            </a:extLst>
          </p:cNvPr>
          <p:cNvPicPr>
            <a:picLocks noChangeAspect="1"/>
          </p:cNvPicPr>
          <p:nvPr/>
        </p:nvPicPr>
        <p:blipFill>
          <a:blip r:embed="rId3"/>
          <a:stretch>
            <a:fillRect/>
          </a:stretch>
        </p:blipFill>
        <p:spPr>
          <a:xfrm>
            <a:off x="6420886" y="2133600"/>
            <a:ext cx="1245938" cy="2265555"/>
          </a:xfrm>
          <a:prstGeom prst="rect">
            <a:avLst/>
          </a:prstGeom>
        </p:spPr>
      </p:pic>
      <p:pic>
        <p:nvPicPr>
          <p:cNvPr id="7" name="Picture 7" descr="A picture containing clock&#10;&#10;Description generated with very high confidence">
            <a:extLst>
              <a:ext uri="{FF2B5EF4-FFF2-40B4-BE49-F238E27FC236}">
                <a16:creationId xmlns:a16="http://schemas.microsoft.com/office/drawing/2014/main" id="{39CBD6B8-7DD0-43E3-9B12-5847FE660230}"/>
              </a:ext>
            </a:extLst>
          </p:cNvPr>
          <p:cNvPicPr>
            <a:picLocks noChangeAspect="1"/>
          </p:cNvPicPr>
          <p:nvPr/>
        </p:nvPicPr>
        <p:blipFill>
          <a:blip r:embed="rId4"/>
          <a:stretch>
            <a:fillRect/>
          </a:stretch>
        </p:blipFill>
        <p:spPr>
          <a:xfrm>
            <a:off x="5049643" y="461039"/>
            <a:ext cx="2743200" cy="843534"/>
          </a:xfrm>
          <a:prstGeom prst="rect">
            <a:avLst/>
          </a:prstGeom>
        </p:spPr>
      </p:pic>
      <p:pic>
        <p:nvPicPr>
          <p:cNvPr id="9" name="Picture 8" descr="A picture containing plate, food, drawing, light&#10;&#10;Description generated with very high confidence">
            <a:extLst>
              <a:ext uri="{FF2B5EF4-FFF2-40B4-BE49-F238E27FC236}">
                <a16:creationId xmlns:a16="http://schemas.microsoft.com/office/drawing/2014/main" id="{0E16DD00-8BD2-4614-A24C-6705FB999829}"/>
              </a:ext>
            </a:extLst>
          </p:cNvPr>
          <p:cNvPicPr>
            <a:picLocks noChangeAspect="1"/>
          </p:cNvPicPr>
          <p:nvPr/>
        </p:nvPicPr>
        <p:blipFill>
          <a:blip r:embed="rId5"/>
          <a:stretch>
            <a:fillRect/>
          </a:stretch>
        </p:blipFill>
        <p:spPr>
          <a:xfrm>
            <a:off x="7679473" y="714264"/>
            <a:ext cx="2798956" cy="1424327"/>
          </a:xfrm>
          <a:prstGeom prst="rect">
            <a:avLst/>
          </a:prstGeom>
        </p:spPr>
      </p:pic>
      <p:pic>
        <p:nvPicPr>
          <p:cNvPr id="19" name="Picture 9" descr="A close up of a sign&#10;&#10;Description generated with very high confidence">
            <a:extLst>
              <a:ext uri="{FF2B5EF4-FFF2-40B4-BE49-F238E27FC236}">
                <a16:creationId xmlns:a16="http://schemas.microsoft.com/office/drawing/2014/main" id="{94B6527A-24BC-4F25-AE12-2A2E1DC3D89F}"/>
              </a:ext>
            </a:extLst>
          </p:cNvPr>
          <p:cNvPicPr>
            <a:picLocks noChangeAspect="1"/>
          </p:cNvPicPr>
          <p:nvPr/>
        </p:nvPicPr>
        <p:blipFill>
          <a:blip r:embed="rId6"/>
          <a:stretch>
            <a:fillRect/>
          </a:stretch>
        </p:blipFill>
        <p:spPr>
          <a:xfrm>
            <a:off x="8525110" y="3242295"/>
            <a:ext cx="2743197" cy="838044"/>
          </a:xfrm>
          <a:prstGeom prst="rect">
            <a:avLst/>
          </a:prstGeom>
        </p:spPr>
      </p:pic>
      <p:pic>
        <p:nvPicPr>
          <p:cNvPr id="21" name="Picture 6" descr="A close up of a logo&#10;&#10;Description generated with very high confidence">
            <a:extLst>
              <a:ext uri="{FF2B5EF4-FFF2-40B4-BE49-F238E27FC236}">
                <a16:creationId xmlns:a16="http://schemas.microsoft.com/office/drawing/2014/main" id="{F77B36AD-983B-47D3-ABDA-3BFA021DBBEE}"/>
              </a:ext>
            </a:extLst>
          </p:cNvPr>
          <p:cNvPicPr>
            <a:picLocks noChangeAspect="1"/>
          </p:cNvPicPr>
          <p:nvPr/>
        </p:nvPicPr>
        <p:blipFill>
          <a:blip r:embed="rId7"/>
          <a:stretch>
            <a:fillRect/>
          </a:stretch>
        </p:blipFill>
        <p:spPr>
          <a:xfrm>
            <a:off x="4371279" y="1655956"/>
            <a:ext cx="3031272" cy="1501697"/>
          </a:xfrm>
          <a:prstGeom prst="rect">
            <a:avLst/>
          </a:prstGeom>
        </p:spPr>
      </p:pic>
    </p:spTree>
    <p:extLst>
      <p:ext uri="{BB962C8B-B14F-4D97-AF65-F5344CB8AC3E}">
        <p14:creationId xmlns:p14="http://schemas.microsoft.com/office/powerpoint/2010/main" val="83335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309E76-189F-408B-9C22-A3C5D1DBC7E0}"/>
              </a:ext>
            </a:extLst>
          </p:cNvPr>
          <p:cNvSpPr>
            <a:spLocks noGrp="1"/>
          </p:cNvSpPr>
          <p:nvPr>
            <p:ph type="title"/>
          </p:nvPr>
        </p:nvSpPr>
        <p:spPr>
          <a:xfrm>
            <a:off x="643467" y="321734"/>
            <a:ext cx="10905066" cy="1135737"/>
          </a:xfrm>
        </p:spPr>
        <p:txBody>
          <a:bodyPr>
            <a:normAutofit/>
          </a:bodyPr>
          <a:lstStyle/>
          <a:p>
            <a:r>
              <a:rPr lang="en-US" sz="3600">
                <a:cs typeface="Calibri Light"/>
              </a:rPr>
              <a:t>Entity Relationship Diagram</a:t>
            </a:r>
            <a:endParaRPr lang="en-US" sz="3600" dirty="0">
              <a:cs typeface="Calibri Light"/>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map&#10;&#10;Description generated with very high confidence">
            <a:extLst>
              <a:ext uri="{FF2B5EF4-FFF2-40B4-BE49-F238E27FC236}">
                <a16:creationId xmlns:a16="http://schemas.microsoft.com/office/drawing/2014/main" id="{35D6F4E7-1998-4B6D-B75D-AE5E837765A0}"/>
              </a:ext>
            </a:extLst>
          </p:cNvPr>
          <p:cNvPicPr>
            <a:picLocks noChangeAspect="1"/>
          </p:cNvPicPr>
          <p:nvPr/>
        </p:nvPicPr>
        <p:blipFill>
          <a:blip r:embed="rId2"/>
          <a:stretch>
            <a:fillRect/>
          </a:stretch>
        </p:blipFill>
        <p:spPr>
          <a:xfrm>
            <a:off x="914400" y="1603167"/>
            <a:ext cx="10363199" cy="4404374"/>
          </a:xfrm>
          <a:prstGeom prst="rect">
            <a:avLst/>
          </a:prstGeom>
        </p:spPr>
      </p:pic>
    </p:spTree>
    <p:extLst>
      <p:ext uri="{BB962C8B-B14F-4D97-AF65-F5344CB8AC3E}">
        <p14:creationId xmlns:p14="http://schemas.microsoft.com/office/powerpoint/2010/main" val="334581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0275CF-AAA3-4FB2-A5CB-8A005474FDB7}"/>
              </a:ext>
            </a:extLst>
          </p:cNvPr>
          <p:cNvSpPr>
            <a:spLocks noGrp="1"/>
          </p:cNvSpPr>
          <p:nvPr>
            <p:ph type="title"/>
          </p:nvPr>
        </p:nvSpPr>
        <p:spPr>
          <a:xfrm>
            <a:off x="643467" y="321734"/>
            <a:ext cx="10905066" cy="1135737"/>
          </a:xfrm>
        </p:spPr>
        <p:txBody>
          <a:bodyPr>
            <a:normAutofit/>
          </a:bodyPr>
          <a:lstStyle/>
          <a:p>
            <a:r>
              <a:rPr lang="en-US" sz="3600">
                <a:cs typeface="Calibri Light"/>
              </a:rPr>
              <a:t>Project Tracking - Kanban Board</a:t>
            </a:r>
            <a:endParaRPr lang="en-US" sz="3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screenshot of a computer screen&#10;&#10;Description generated with very high confidence">
            <a:extLst>
              <a:ext uri="{FF2B5EF4-FFF2-40B4-BE49-F238E27FC236}">
                <a16:creationId xmlns:a16="http://schemas.microsoft.com/office/drawing/2014/main" id="{7BBCE72A-ED62-4AED-8E66-7455F3195FEA}"/>
              </a:ext>
            </a:extLst>
          </p:cNvPr>
          <p:cNvPicPr>
            <a:picLocks noChangeAspect="1"/>
          </p:cNvPicPr>
          <p:nvPr/>
        </p:nvPicPr>
        <p:blipFill>
          <a:blip r:embed="rId2"/>
          <a:stretch>
            <a:fillRect/>
          </a:stretch>
        </p:blipFill>
        <p:spPr>
          <a:xfrm>
            <a:off x="1527389" y="1368580"/>
            <a:ext cx="9229821" cy="4376445"/>
          </a:xfrm>
          <a:prstGeom prst="rect">
            <a:avLst/>
          </a:prstGeom>
        </p:spPr>
      </p:pic>
      <p:sp>
        <p:nvSpPr>
          <p:cNvPr id="5" name="TextBox 4">
            <a:extLst>
              <a:ext uri="{FF2B5EF4-FFF2-40B4-BE49-F238E27FC236}">
                <a16:creationId xmlns:a16="http://schemas.microsoft.com/office/drawing/2014/main" id="{19068BA2-7EF3-4658-9290-D194A1A6F303}"/>
              </a:ext>
            </a:extLst>
          </p:cNvPr>
          <p:cNvSpPr txBox="1"/>
          <p:nvPr/>
        </p:nvSpPr>
        <p:spPr>
          <a:xfrm>
            <a:off x="1453376" y="6006790"/>
            <a:ext cx="6125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https://trello.com/b/lTUWwrPY/inventorymanagementsystem</a:t>
            </a:r>
            <a:r>
              <a:rPr lang="en-US" dirty="0">
                <a:ea typeface="+mn-lt"/>
                <a:cs typeface="+mn-lt"/>
              </a:rPr>
              <a:t> </a:t>
            </a:r>
            <a:endParaRPr lang="en-US" dirty="0"/>
          </a:p>
        </p:txBody>
      </p:sp>
    </p:spTree>
    <p:extLst>
      <p:ext uri="{BB962C8B-B14F-4D97-AF65-F5344CB8AC3E}">
        <p14:creationId xmlns:p14="http://schemas.microsoft.com/office/powerpoint/2010/main" val="206329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B53B1-1505-451D-86C8-04FF00DBC951}"/>
              </a:ext>
            </a:extLst>
          </p:cNvPr>
          <p:cNvSpPr>
            <a:spLocks noGrp="1"/>
          </p:cNvSpPr>
          <p:nvPr>
            <p:ph type="title"/>
          </p:nvPr>
        </p:nvSpPr>
        <p:spPr>
          <a:xfrm>
            <a:off x="643467" y="321734"/>
            <a:ext cx="10905066" cy="1135737"/>
          </a:xfrm>
        </p:spPr>
        <p:txBody>
          <a:bodyPr>
            <a:normAutofit/>
          </a:bodyPr>
          <a:lstStyle/>
          <a:p>
            <a:r>
              <a:rPr lang="en-US" sz="3600">
                <a:cs typeface="Calibri Light"/>
              </a:rPr>
              <a:t>Version Control System - GitHub</a:t>
            </a:r>
            <a:endParaRPr lang="en-US" sz="3600"/>
          </a:p>
        </p:txBody>
      </p:sp>
      <p:pic>
        <p:nvPicPr>
          <p:cNvPr id="4" name="Picture 4" descr="A screenshot of a social media post&#10;&#10;Description generated with very high confidence">
            <a:extLst>
              <a:ext uri="{FF2B5EF4-FFF2-40B4-BE49-F238E27FC236}">
                <a16:creationId xmlns:a16="http://schemas.microsoft.com/office/drawing/2014/main" id="{6023F2FE-7EA7-4214-B78A-213E7EFBC19F}"/>
              </a:ext>
            </a:extLst>
          </p:cNvPr>
          <p:cNvPicPr>
            <a:picLocks noGrp="1" noChangeAspect="1"/>
          </p:cNvPicPr>
          <p:nvPr>
            <p:ph idx="1"/>
          </p:nvPr>
        </p:nvPicPr>
        <p:blipFill>
          <a:blip r:embed="rId2"/>
          <a:stretch>
            <a:fillRect/>
          </a:stretch>
        </p:blipFill>
        <p:spPr>
          <a:xfrm>
            <a:off x="5811640" y="1271883"/>
            <a:ext cx="4992038" cy="4393982"/>
          </a:xfr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0196F74-C274-41C3-A3C2-2B1BA9BCEA82}"/>
              </a:ext>
            </a:extLst>
          </p:cNvPr>
          <p:cNvSpPr txBox="1"/>
          <p:nvPr/>
        </p:nvSpPr>
        <p:spPr>
          <a:xfrm>
            <a:off x="1016620" y="2131741"/>
            <a:ext cx="46667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 used to GitHub to upload </a:t>
            </a:r>
            <a:r>
              <a:rPr lang="en-US"/>
              <a:t>versions of my code to keep track of my progress. </a:t>
            </a:r>
          </a:p>
          <a:p>
            <a:pPr marL="285750" indent="-285750">
              <a:buFont typeface="Arial"/>
              <a:buChar char="•"/>
            </a:pPr>
            <a:endParaRPr lang="en-US" dirty="0">
              <a:cs typeface="Calibri"/>
            </a:endParaRPr>
          </a:p>
          <a:p>
            <a:pPr marL="285750" indent="-285750">
              <a:buFont typeface="Arial"/>
              <a:buChar char="•"/>
            </a:pPr>
            <a:r>
              <a:rPr lang="en-US">
                <a:cs typeface="Calibri"/>
              </a:rPr>
              <a:t>I had separate branches for my java code, SQL database</a:t>
            </a:r>
            <a:r>
              <a:rPr lang="en-US" dirty="0">
                <a:cs typeface="Calibri"/>
              </a:rPr>
              <a:t> </a:t>
            </a:r>
            <a:r>
              <a:rPr lang="en-US">
                <a:cs typeface="Calibri"/>
              </a:rPr>
              <a:t>dump and file uploads.</a:t>
            </a: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a:cs typeface="Calibri"/>
              </a:rPr>
              <a:t>Once I was happy with the content of the branches, I pushed them to the master branch.</a:t>
            </a:r>
            <a:endParaRPr lang="en-US" dirty="0">
              <a:cs typeface="Calibri"/>
            </a:endParaRPr>
          </a:p>
        </p:txBody>
      </p:sp>
    </p:spTree>
    <p:extLst>
      <p:ext uri="{BB962C8B-B14F-4D97-AF65-F5344CB8AC3E}">
        <p14:creationId xmlns:p14="http://schemas.microsoft.com/office/powerpoint/2010/main" val="305420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429758-5DC1-461F-82B3-8E862721F095}"/>
              </a:ext>
            </a:extLst>
          </p:cNvPr>
          <p:cNvSpPr>
            <a:spLocks noGrp="1"/>
          </p:cNvSpPr>
          <p:nvPr>
            <p:ph type="title"/>
          </p:nvPr>
        </p:nvSpPr>
        <p:spPr>
          <a:xfrm>
            <a:off x="671345" y="-115022"/>
            <a:ext cx="10905066" cy="1135737"/>
          </a:xfrm>
        </p:spPr>
        <p:txBody>
          <a:bodyPr>
            <a:normAutofit/>
          </a:bodyPr>
          <a:lstStyle/>
          <a:p>
            <a:r>
              <a:rPr lang="en-US" sz="3600">
                <a:cs typeface="Calibri Light"/>
              </a:rPr>
              <a:t>Risk Assessment</a:t>
            </a:r>
          </a:p>
        </p:txBody>
      </p:sp>
      <p:graphicFrame>
        <p:nvGraphicFramePr>
          <p:cNvPr id="5" name="Content Placeholder 4">
            <a:extLst>
              <a:ext uri="{FF2B5EF4-FFF2-40B4-BE49-F238E27FC236}">
                <a16:creationId xmlns:a16="http://schemas.microsoft.com/office/drawing/2014/main" id="{F450045C-D805-490E-8620-8175D1538C92}"/>
              </a:ext>
            </a:extLst>
          </p:cNvPr>
          <p:cNvGraphicFramePr>
            <a:graphicFrameLocks noGrp="1"/>
          </p:cNvGraphicFramePr>
          <p:nvPr>
            <p:ph idx="1"/>
            <p:extLst>
              <p:ext uri="{D42A27DB-BD31-4B8C-83A1-F6EECF244321}">
                <p14:modId xmlns:p14="http://schemas.microsoft.com/office/powerpoint/2010/main" val="3327068364"/>
              </p:ext>
            </p:extLst>
          </p:nvPr>
        </p:nvGraphicFramePr>
        <p:xfrm>
          <a:off x="949712" y="654747"/>
          <a:ext cx="10515600" cy="603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761807492"/>
                    </a:ext>
                  </a:extLst>
                </a:gridCol>
                <a:gridCol w="1752600">
                  <a:extLst>
                    <a:ext uri="{9D8B030D-6E8A-4147-A177-3AD203B41FA5}">
                      <a16:colId xmlns:a16="http://schemas.microsoft.com/office/drawing/2014/main" val="2759939603"/>
                    </a:ext>
                  </a:extLst>
                </a:gridCol>
                <a:gridCol w="1752600">
                  <a:extLst>
                    <a:ext uri="{9D8B030D-6E8A-4147-A177-3AD203B41FA5}">
                      <a16:colId xmlns:a16="http://schemas.microsoft.com/office/drawing/2014/main" val="1191957314"/>
                    </a:ext>
                  </a:extLst>
                </a:gridCol>
                <a:gridCol w="1752600">
                  <a:extLst>
                    <a:ext uri="{9D8B030D-6E8A-4147-A177-3AD203B41FA5}">
                      <a16:colId xmlns:a16="http://schemas.microsoft.com/office/drawing/2014/main" val="2508924360"/>
                    </a:ext>
                  </a:extLst>
                </a:gridCol>
                <a:gridCol w="1752600">
                  <a:extLst>
                    <a:ext uri="{9D8B030D-6E8A-4147-A177-3AD203B41FA5}">
                      <a16:colId xmlns:a16="http://schemas.microsoft.com/office/drawing/2014/main" val="2790626225"/>
                    </a:ext>
                  </a:extLst>
                </a:gridCol>
                <a:gridCol w="1752600">
                  <a:extLst>
                    <a:ext uri="{9D8B030D-6E8A-4147-A177-3AD203B41FA5}">
                      <a16:colId xmlns:a16="http://schemas.microsoft.com/office/drawing/2014/main" val="1565854237"/>
                    </a:ext>
                  </a:extLst>
                </a:gridCol>
              </a:tblGrid>
              <a:tr h="0">
                <a:tc>
                  <a:txBody>
                    <a:bodyPr/>
                    <a:lstStyle/>
                    <a:p>
                      <a:r>
                        <a:rPr lang="en-US" sz="1200"/>
                        <a:t>Name</a:t>
                      </a:r>
                    </a:p>
                  </a:txBody>
                  <a:tcPr anchor="ctr"/>
                </a:tc>
                <a:tc>
                  <a:txBody>
                    <a:bodyPr/>
                    <a:lstStyle/>
                    <a:p>
                      <a:r>
                        <a:rPr lang="en-US" sz="1200"/>
                        <a:t>Description</a:t>
                      </a:r>
                    </a:p>
                  </a:txBody>
                  <a:tcPr anchor="ctr"/>
                </a:tc>
                <a:tc>
                  <a:txBody>
                    <a:bodyPr/>
                    <a:lstStyle/>
                    <a:p>
                      <a:r>
                        <a:rPr lang="en-US" sz="1200"/>
                        <a:t>Likelihood</a:t>
                      </a:r>
                    </a:p>
                  </a:txBody>
                  <a:tcPr anchor="ctr"/>
                </a:tc>
                <a:tc>
                  <a:txBody>
                    <a:bodyPr/>
                    <a:lstStyle/>
                    <a:p>
                      <a:r>
                        <a:rPr lang="en-US" sz="1200"/>
                        <a:t>Impact</a:t>
                      </a:r>
                    </a:p>
                  </a:txBody>
                  <a:tcPr anchor="ctr"/>
                </a:tc>
                <a:tc>
                  <a:txBody>
                    <a:bodyPr/>
                    <a:lstStyle/>
                    <a:p>
                      <a:r>
                        <a:rPr lang="en-US" sz="1200"/>
                        <a:t>Mitigation</a:t>
                      </a:r>
                    </a:p>
                  </a:txBody>
                  <a:tcPr anchor="ctr"/>
                </a:tc>
                <a:tc>
                  <a:txBody>
                    <a:bodyPr/>
                    <a:lstStyle/>
                    <a:p>
                      <a:r>
                        <a:rPr lang="en-US" sz="1200"/>
                        <a:t>Response</a:t>
                      </a:r>
                    </a:p>
                  </a:txBody>
                  <a:tcPr anchor="ctr"/>
                </a:tc>
                <a:extLst>
                  <a:ext uri="{0D108BD9-81ED-4DB2-BD59-A6C34878D82A}">
                    <a16:rowId xmlns:a16="http://schemas.microsoft.com/office/drawing/2014/main" val="65674245"/>
                  </a:ext>
                </a:extLst>
              </a:tr>
              <a:tr h="0">
                <a:tc>
                  <a:txBody>
                    <a:bodyPr/>
                    <a:lstStyle/>
                    <a:p>
                      <a:r>
                        <a:rPr lang="en-US" sz="1200"/>
                        <a:t>Product does not meet minimum viable product (MVP) requirements</a:t>
                      </a:r>
                    </a:p>
                  </a:txBody>
                  <a:tcPr anchor="ctr"/>
                </a:tc>
                <a:tc>
                  <a:txBody>
                    <a:bodyPr/>
                    <a:lstStyle/>
                    <a:p>
                      <a:r>
                        <a:rPr lang="en-US" sz="1200"/>
                        <a:t>Failed to meet some of the requirements set out in the project specification. This could be not having a working application at the end or not keeping the trello board up to date with my progress and user stories or not providing one of the deliverables.</a:t>
                      </a:r>
                    </a:p>
                  </a:txBody>
                  <a:tcPr anchor="ctr"/>
                </a:tc>
                <a:tc>
                  <a:txBody>
                    <a:bodyPr/>
                    <a:lstStyle/>
                    <a:p>
                      <a:r>
                        <a:rPr lang="en-US" sz="1200"/>
                        <a:t>Low</a:t>
                      </a:r>
                    </a:p>
                  </a:txBody>
                  <a:tcPr anchor="ctr"/>
                </a:tc>
                <a:tc>
                  <a:txBody>
                    <a:bodyPr/>
                    <a:lstStyle/>
                    <a:p>
                      <a:r>
                        <a:rPr lang="en-US" sz="1200"/>
                        <a:t>High</a:t>
                      </a:r>
                    </a:p>
                  </a:txBody>
                  <a:tcPr anchor="ctr"/>
                </a:tc>
                <a:tc>
                  <a:txBody>
                    <a:bodyPr/>
                    <a:lstStyle/>
                    <a:p>
                      <a:r>
                        <a:rPr lang="en-US" sz="1200"/>
                        <a:t>This links back to the planning stage. A good plan should help to avoid this risk by allocating the right amount of time to each element of the project and making sure all elements are accounted for.</a:t>
                      </a:r>
                    </a:p>
                  </a:txBody>
                  <a:tcPr anchor="ctr"/>
                </a:tc>
                <a:tc>
                  <a:txBody>
                    <a:bodyPr/>
                    <a:lstStyle/>
                    <a:p>
                      <a:r>
                        <a:rPr lang="en-US" sz="1200"/>
                        <a:t>Don't start working on any extra bits before getting the basic functionality working how it should.</a:t>
                      </a:r>
                    </a:p>
                  </a:txBody>
                  <a:tcPr anchor="ctr"/>
                </a:tc>
                <a:extLst>
                  <a:ext uri="{0D108BD9-81ED-4DB2-BD59-A6C34878D82A}">
                    <a16:rowId xmlns:a16="http://schemas.microsoft.com/office/drawing/2014/main" val="595615681"/>
                  </a:ext>
                </a:extLst>
              </a:tr>
              <a:tr h="0">
                <a:tc>
                  <a:txBody>
                    <a:bodyPr/>
                    <a:lstStyle/>
                    <a:p>
                      <a:r>
                        <a:rPr lang="en-US" sz="1200"/>
                        <a:t>Data breach due to being attacked by hackers</a:t>
                      </a:r>
                    </a:p>
                  </a:txBody>
                  <a:tcPr anchor="ctr"/>
                </a:tc>
                <a:tc>
                  <a:txBody>
                    <a:bodyPr/>
                    <a:lstStyle/>
                    <a:p>
                      <a:r>
                        <a:rPr lang="en-US" sz="1200"/>
                        <a:t>Hackers could read any info stored in database, including sensitive info such as passwords. If the user has used the same password for other sites, then they could be hacked further.</a:t>
                      </a:r>
                    </a:p>
                  </a:txBody>
                  <a:tcPr anchor="ctr"/>
                </a:tc>
                <a:tc>
                  <a:txBody>
                    <a:bodyPr/>
                    <a:lstStyle/>
                    <a:p>
                      <a:r>
                        <a:rPr lang="en-US" sz="1200"/>
                        <a:t>Low</a:t>
                      </a:r>
                    </a:p>
                  </a:txBody>
                  <a:tcPr anchor="ctr"/>
                </a:tc>
                <a:tc>
                  <a:txBody>
                    <a:bodyPr/>
                    <a:lstStyle/>
                    <a:p>
                      <a:r>
                        <a:rPr lang="en-US" sz="1200"/>
                        <a:t>High</a:t>
                      </a:r>
                    </a:p>
                  </a:txBody>
                  <a:tcPr anchor="ctr"/>
                </a:tc>
                <a:tc>
                  <a:txBody>
                    <a:bodyPr/>
                    <a:lstStyle/>
                    <a:p>
                      <a:r>
                        <a:rPr lang="en-US" sz="1200"/>
                        <a:t>Passwords should be hashed before being stored in the database. Also suggest to user when they are creating a password that they should use a different password to what they use for other services.</a:t>
                      </a:r>
                    </a:p>
                  </a:txBody>
                  <a:tcPr anchor="ctr"/>
                </a:tc>
                <a:tc>
                  <a:txBody>
                    <a:bodyPr/>
                    <a:lstStyle/>
                    <a:p>
                      <a:r>
                        <a:rPr lang="en-US" sz="1200"/>
                        <a:t>Users will be informed that there information could potentially be compromised and to change their password as soon as possible. Also tell the user that if they have used the same password for other services, to change it there too.</a:t>
                      </a:r>
                    </a:p>
                  </a:txBody>
                  <a:tcPr anchor="ctr"/>
                </a:tc>
                <a:extLst>
                  <a:ext uri="{0D108BD9-81ED-4DB2-BD59-A6C34878D82A}">
                    <a16:rowId xmlns:a16="http://schemas.microsoft.com/office/drawing/2014/main" val="1305769212"/>
                  </a:ext>
                </a:extLst>
              </a:tr>
              <a:tr h="0">
                <a:tc>
                  <a:txBody>
                    <a:bodyPr/>
                    <a:lstStyle/>
                    <a:p>
                      <a:r>
                        <a:rPr lang="en-US" sz="1200"/>
                        <a:t>Data deleted by hackers</a:t>
                      </a:r>
                    </a:p>
                  </a:txBody>
                  <a:tcPr anchor="ctr"/>
                </a:tc>
                <a:tc>
                  <a:txBody>
                    <a:bodyPr/>
                    <a:lstStyle/>
                    <a:p>
                      <a:r>
                        <a:rPr lang="en-US" sz="1200"/>
                        <a:t>Individual tables could be deleted or the whole database could be lost.</a:t>
                      </a:r>
                    </a:p>
                  </a:txBody>
                  <a:tcPr anchor="ctr"/>
                </a:tc>
                <a:tc>
                  <a:txBody>
                    <a:bodyPr/>
                    <a:lstStyle/>
                    <a:p>
                      <a:r>
                        <a:rPr lang="en-US" sz="1200"/>
                        <a:t>Low</a:t>
                      </a:r>
                    </a:p>
                  </a:txBody>
                  <a:tcPr anchor="ctr"/>
                </a:tc>
                <a:tc>
                  <a:txBody>
                    <a:bodyPr/>
                    <a:lstStyle/>
                    <a:p>
                      <a:r>
                        <a:rPr lang="en-US" sz="1200"/>
                        <a:t>Medium</a:t>
                      </a:r>
                    </a:p>
                  </a:txBody>
                  <a:tcPr anchor="ctr"/>
                </a:tc>
                <a:tc>
                  <a:txBody>
                    <a:bodyPr/>
                    <a:lstStyle/>
                    <a:p>
                      <a:r>
                        <a:rPr lang="en-US" sz="1200"/>
                        <a:t>Make regular backups of the database.</a:t>
                      </a:r>
                    </a:p>
                  </a:txBody>
                  <a:tcPr anchor="ctr"/>
                </a:tc>
                <a:tc>
                  <a:txBody>
                    <a:bodyPr/>
                    <a:lstStyle/>
                    <a:p>
                      <a:r>
                        <a:rPr lang="en-US" sz="1200"/>
                        <a:t>If there are no backups of the database, then it would have to be reconstructed. Users would have to be informed in some way that they'll have to create a new account.</a:t>
                      </a:r>
                    </a:p>
                  </a:txBody>
                  <a:tcPr anchor="ctr"/>
                </a:tc>
                <a:extLst>
                  <a:ext uri="{0D108BD9-81ED-4DB2-BD59-A6C34878D82A}">
                    <a16:rowId xmlns:a16="http://schemas.microsoft.com/office/drawing/2014/main" val="681684293"/>
                  </a:ext>
                </a:extLst>
              </a:tr>
            </a:tbl>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30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41F5A4-0D74-4CE8-B682-185A44B7878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JUnit Testing</a:t>
            </a:r>
          </a:p>
        </p:txBody>
      </p:sp>
      <p:sp>
        <p:nvSpPr>
          <p:cNvPr id="6" name="TextBox 5">
            <a:extLst>
              <a:ext uri="{FF2B5EF4-FFF2-40B4-BE49-F238E27FC236}">
                <a16:creationId xmlns:a16="http://schemas.microsoft.com/office/drawing/2014/main" id="{328FC2D8-576D-4A27-8EBB-BA2A9DEED55F}"/>
              </a:ext>
            </a:extLst>
          </p:cNvPr>
          <p:cNvSpPr txBox="1"/>
          <p:nvPr/>
        </p:nvSpPr>
        <p:spPr>
          <a:xfrm>
            <a:off x="671345" y="2860932"/>
            <a:ext cx="3824042" cy="11601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t>I implemented some basic integration tests using JUnit to test the CRUD queries and the models.</a:t>
            </a:r>
            <a:endParaRPr lang="en-US"/>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screenshot of a cell phone&#10;&#10;Description generated with very high confidence">
            <a:extLst>
              <a:ext uri="{FF2B5EF4-FFF2-40B4-BE49-F238E27FC236}">
                <a16:creationId xmlns:a16="http://schemas.microsoft.com/office/drawing/2014/main" id="{D887A6FE-1E6F-493F-AA2A-F9122943F7A0}"/>
              </a:ext>
            </a:extLst>
          </p:cNvPr>
          <p:cNvPicPr>
            <a:picLocks noChangeAspect="1"/>
          </p:cNvPicPr>
          <p:nvPr/>
        </p:nvPicPr>
        <p:blipFill rotWithShape="1">
          <a:blip r:embed="rId2"/>
          <a:srcRect l="357" t="-631" r="39911" b="315"/>
          <a:stretch/>
        </p:blipFill>
        <p:spPr>
          <a:xfrm>
            <a:off x="4742985" y="1983077"/>
            <a:ext cx="6217922" cy="2956904"/>
          </a:xfrm>
          <a:prstGeom prst="rect">
            <a:avLst/>
          </a:prstGeom>
        </p:spPr>
      </p:pic>
    </p:spTree>
    <p:extLst>
      <p:ext uri="{BB962C8B-B14F-4D97-AF65-F5344CB8AC3E}">
        <p14:creationId xmlns:p14="http://schemas.microsoft.com/office/powerpoint/2010/main" val="1430394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Inventory Management System</vt:lpstr>
      <vt:lpstr>Contents</vt:lpstr>
      <vt:lpstr>Project Overview</vt:lpstr>
      <vt:lpstr>Technology Stack</vt:lpstr>
      <vt:lpstr>Entity Relationship Diagram</vt:lpstr>
      <vt:lpstr>Project Tracking - Kanban Board</vt:lpstr>
      <vt:lpstr>Version Control System - GitHub</vt:lpstr>
      <vt:lpstr>Risk Assessment</vt:lpstr>
      <vt:lpstr>JUnit Testing</vt:lpstr>
      <vt:lpstr>Demo</vt:lpstr>
      <vt:lpstr>Future Improvements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459</cp:revision>
  <dcterms:created xsi:type="dcterms:W3CDTF">2020-04-28T17:30:26Z</dcterms:created>
  <dcterms:modified xsi:type="dcterms:W3CDTF">2020-05-21T23:47:51Z</dcterms:modified>
</cp:coreProperties>
</file>