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22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61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4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28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066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62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699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529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28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780329-5C07-474F-82EA-32A5E7BD59A0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DFC9C1-504E-4033-A3EA-6D736F360A5D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5F1E4D-A2F3-40FD-99E0-3FCE8136D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Baza</a:t>
            </a:r>
            <a:r>
              <a:rPr lang="en-GB" dirty="0"/>
              <a:t> za </a:t>
            </a:r>
            <a:r>
              <a:rPr lang="en-GB" dirty="0" err="1"/>
              <a:t>izradu</a:t>
            </a:r>
            <a:r>
              <a:rPr lang="en-GB" dirty="0"/>
              <a:t> </a:t>
            </a:r>
            <a:r>
              <a:rPr lang="en-GB" dirty="0" err="1"/>
              <a:t>igre</a:t>
            </a:r>
            <a:r>
              <a:rPr lang="en-GB" dirty="0"/>
              <a:t> </a:t>
            </a:r>
            <a:r>
              <a:rPr lang="en-GB" dirty="0" err="1"/>
              <a:t>utrkivanja</a:t>
            </a:r>
            <a:r>
              <a:rPr lang="en-GB" dirty="0"/>
              <a:t> </a:t>
            </a:r>
            <a:r>
              <a:rPr lang="en-GB" dirty="0" err="1"/>
              <a:t>lebdećim</a:t>
            </a:r>
            <a:r>
              <a:rPr lang="en-GB" dirty="0"/>
              <a:t> </a:t>
            </a:r>
            <a:r>
              <a:rPr lang="en-GB" dirty="0" err="1"/>
              <a:t>autima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F0C9B54-D0A3-4701-B27A-8892F7637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Računalna</a:t>
            </a:r>
            <a:r>
              <a:rPr lang="en-GB" dirty="0"/>
              <a:t> </a:t>
            </a:r>
            <a:r>
              <a:rPr lang="en-GB" dirty="0" err="1"/>
              <a:t>grafika</a:t>
            </a:r>
            <a:r>
              <a:rPr lang="en-GB" dirty="0"/>
              <a:t> – 3. </a:t>
            </a:r>
            <a:r>
              <a:rPr lang="en-GB" dirty="0" err="1"/>
              <a:t>laboratorijska</a:t>
            </a:r>
            <a:r>
              <a:rPr lang="en-GB" dirty="0"/>
              <a:t> </a:t>
            </a:r>
            <a:r>
              <a:rPr lang="en-GB" dirty="0" err="1"/>
              <a:t>vježba</a:t>
            </a:r>
            <a:endParaRPr lang="en-GB" dirty="0"/>
          </a:p>
          <a:p>
            <a:r>
              <a:rPr lang="en-GB" dirty="0"/>
              <a:t>Mislav Požek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793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898113F-D76A-49C9-8820-A95D4491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Ciljevi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1418F7C-97EE-44FE-8AD7-3B71680C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err="1"/>
              <a:t>Izrada</a:t>
            </a:r>
            <a:r>
              <a:rPr lang="en-GB" dirty="0"/>
              <a:t> </a:t>
            </a:r>
            <a:r>
              <a:rPr lang="en-GB" dirty="0" err="1"/>
              <a:t>kontrolera</a:t>
            </a:r>
            <a:r>
              <a:rPr lang="en-GB" dirty="0"/>
              <a:t> </a:t>
            </a:r>
            <a:r>
              <a:rPr lang="en-GB" dirty="0" err="1"/>
              <a:t>lebdećeg</a:t>
            </a:r>
            <a:r>
              <a:rPr lang="en-GB" dirty="0"/>
              <a:t> </a:t>
            </a:r>
            <a:r>
              <a:rPr lang="en-GB" dirty="0" err="1"/>
              <a:t>auta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Postavljanje</a:t>
            </a:r>
            <a:r>
              <a:rPr lang="en-GB" dirty="0"/>
              <a:t> </a:t>
            </a:r>
            <a:r>
              <a:rPr lang="en-GB" dirty="0" err="1"/>
              <a:t>sustava</a:t>
            </a:r>
            <a:r>
              <a:rPr lang="en-GB" dirty="0"/>
              <a:t> </a:t>
            </a:r>
            <a:r>
              <a:rPr lang="en-GB" dirty="0" err="1"/>
              <a:t>kamere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prati</a:t>
            </a:r>
            <a:r>
              <a:rPr lang="en-GB" dirty="0"/>
              <a:t> auto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Razvijanje</a:t>
            </a:r>
            <a:r>
              <a:rPr lang="en-GB" dirty="0"/>
              <a:t> </a:t>
            </a:r>
            <a:r>
              <a:rPr lang="en-GB" dirty="0" err="1"/>
              <a:t>alata</a:t>
            </a:r>
            <a:r>
              <a:rPr lang="en-GB" dirty="0"/>
              <a:t> za </a:t>
            </a:r>
            <a:r>
              <a:rPr lang="en-GB" dirty="0" err="1"/>
              <a:t>laganu</a:t>
            </a:r>
            <a:r>
              <a:rPr lang="en-GB" dirty="0"/>
              <a:t> </a:t>
            </a:r>
            <a:r>
              <a:rPr lang="en-GB" dirty="0" err="1"/>
              <a:t>izgradnju</a:t>
            </a:r>
            <a:r>
              <a:rPr lang="en-GB" dirty="0"/>
              <a:t> </a:t>
            </a:r>
            <a:r>
              <a:rPr lang="en-GB" dirty="0" err="1"/>
              <a:t>trkaćih</a:t>
            </a:r>
            <a:r>
              <a:rPr lang="en-GB" dirty="0"/>
              <a:t> </a:t>
            </a:r>
            <a:r>
              <a:rPr lang="en-GB" dirty="0" err="1"/>
              <a:t>traka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9CF6C8-0178-4AAC-93C5-E917A3B0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Kontroler</a:t>
            </a:r>
            <a:r>
              <a:rPr lang="en-GB" dirty="0"/>
              <a:t> </a:t>
            </a:r>
            <a:r>
              <a:rPr lang="en-GB" dirty="0" err="1"/>
              <a:t>lebdećeg</a:t>
            </a:r>
            <a:r>
              <a:rPr lang="en-GB" dirty="0"/>
              <a:t> </a:t>
            </a:r>
            <a:r>
              <a:rPr lang="en-GB" dirty="0" err="1"/>
              <a:t>auta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B12052-A78A-47C5-8864-8DFA8740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Stabilizacija</a:t>
            </a:r>
            <a:r>
              <a:rPr lang="en-GB" dirty="0"/>
              <a:t> </a:t>
            </a:r>
            <a:r>
              <a:rPr lang="en-GB" dirty="0" err="1"/>
              <a:t>visine</a:t>
            </a:r>
            <a:r>
              <a:rPr lang="en-GB" dirty="0"/>
              <a:t> </a:t>
            </a:r>
            <a:r>
              <a:rPr lang="en-GB" dirty="0" err="1"/>
              <a:t>lebdenja</a:t>
            </a:r>
            <a:endParaRPr lang="en-GB" dirty="0"/>
          </a:p>
          <a:p>
            <a:pPr lvl="1"/>
            <a:r>
              <a:rPr lang="en-GB" dirty="0" err="1"/>
              <a:t>Trenutna</a:t>
            </a:r>
            <a:r>
              <a:rPr lang="en-GB" dirty="0"/>
              <a:t> </a:t>
            </a:r>
            <a:r>
              <a:rPr lang="en-GB" dirty="0" err="1"/>
              <a:t>visina</a:t>
            </a:r>
            <a:r>
              <a:rPr lang="en-GB" dirty="0"/>
              <a:t> -&gt; </a:t>
            </a:r>
            <a:r>
              <a:rPr lang="en-GB" dirty="0" err="1"/>
              <a:t>ciljna</a:t>
            </a:r>
            <a:r>
              <a:rPr lang="en-GB" dirty="0"/>
              <a:t> </a:t>
            </a:r>
            <a:r>
              <a:rPr lang="en-GB" dirty="0" err="1"/>
              <a:t>visina</a:t>
            </a:r>
            <a:endParaRPr lang="en-GB" dirty="0"/>
          </a:p>
          <a:p>
            <a:pPr lvl="1"/>
            <a:r>
              <a:rPr lang="en-GB" dirty="0"/>
              <a:t> PID </a:t>
            </a:r>
            <a:r>
              <a:rPr lang="en-GB" dirty="0" err="1"/>
              <a:t>kontroler</a:t>
            </a:r>
            <a:endParaRPr lang="en-GB" dirty="0"/>
          </a:p>
          <a:p>
            <a:pPr lvl="2"/>
            <a:r>
              <a:rPr lang="en-GB" dirty="0" err="1"/>
              <a:t>Jednostavna</a:t>
            </a:r>
            <a:r>
              <a:rPr lang="en-GB" dirty="0"/>
              <a:t> </a:t>
            </a:r>
            <a:r>
              <a:rPr lang="en-GB" dirty="0" err="1"/>
              <a:t>implementacija</a:t>
            </a:r>
            <a:endParaRPr lang="en-GB" dirty="0"/>
          </a:p>
          <a:p>
            <a:pPr lvl="2"/>
            <a:r>
              <a:rPr lang="en-GB" dirty="0" err="1"/>
              <a:t>Najveći</a:t>
            </a:r>
            <a:r>
              <a:rPr lang="en-GB" dirty="0"/>
              <a:t> problem – </a:t>
            </a:r>
            <a:r>
              <a:rPr lang="en-GB" dirty="0" err="1"/>
              <a:t>namještanje</a:t>
            </a:r>
            <a:r>
              <a:rPr lang="en-GB" dirty="0"/>
              <a:t> </a:t>
            </a:r>
            <a:r>
              <a:rPr lang="en-GB" dirty="0" err="1"/>
              <a:t>parametara</a:t>
            </a:r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1B93562-D338-4219-B67C-E4853C8D6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82" y="795427"/>
            <a:ext cx="3942398" cy="305519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B907E7EC-977A-491D-9A1A-F1403BA6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067" y="4225381"/>
            <a:ext cx="5032849" cy="194613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31F9ED14-B8A8-484F-A20E-753E0EAC5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4" y="3850619"/>
            <a:ext cx="4185502" cy="23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9CF6C8-0178-4AAC-93C5-E917A3B0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kamere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B12052-A78A-47C5-8864-8DFA8740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Korišten</a:t>
            </a:r>
            <a:r>
              <a:rPr lang="en-GB" dirty="0"/>
              <a:t>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i="1" dirty="0" err="1"/>
              <a:t>Cinemachine</a:t>
            </a:r>
            <a:endParaRPr lang="en-GB" dirty="0"/>
          </a:p>
          <a:p>
            <a:r>
              <a:rPr lang="en-GB" dirty="0" err="1"/>
              <a:t>Kamera</a:t>
            </a:r>
            <a:r>
              <a:rPr lang="en-GB" dirty="0"/>
              <a:t> </a:t>
            </a:r>
            <a:r>
              <a:rPr lang="en-GB" dirty="0" err="1"/>
              <a:t>prati</a:t>
            </a:r>
            <a:r>
              <a:rPr lang="en-GB" dirty="0"/>
              <a:t> “</a:t>
            </a:r>
            <a:r>
              <a:rPr lang="en-GB" dirty="0" err="1"/>
              <a:t>buduću</a:t>
            </a:r>
            <a:r>
              <a:rPr lang="en-GB" dirty="0"/>
              <a:t>” </a:t>
            </a:r>
            <a:r>
              <a:rPr lang="en-GB" dirty="0" err="1"/>
              <a:t>poziciju</a:t>
            </a:r>
            <a:r>
              <a:rPr lang="en-GB" dirty="0"/>
              <a:t> </a:t>
            </a:r>
            <a:r>
              <a:rPr lang="en-GB" dirty="0" err="1"/>
              <a:t>lebdećeg</a:t>
            </a:r>
            <a:r>
              <a:rPr lang="en-GB" dirty="0"/>
              <a:t> </a:t>
            </a:r>
            <a:r>
              <a:rPr lang="en-GB" dirty="0" err="1"/>
              <a:t>auta</a:t>
            </a:r>
            <a:endParaRPr lang="en-GB" dirty="0"/>
          </a:p>
          <a:p>
            <a:r>
              <a:rPr lang="en-GB" dirty="0" err="1"/>
              <a:t>Kamera</a:t>
            </a:r>
            <a:r>
              <a:rPr lang="en-GB" dirty="0"/>
              <a:t> “</a:t>
            </a:r>
            <a:r>
              <a:rPr lang="en-GB" dirty="0" err="1"/>
              <a:t>kasni</a:t>
            </a:r>
            <a:r>
              <a:rPr lang="en-GB" dirty="0"/>
              <a:t>” za </a:t>
            </a:r>
            <a:r>
              <a:rPr lang="en-GB" dirty="0" err="1"/>
              <a:t>lebdećim</a:t>
            </a:r>
            <a:r>
              <a:rPr lang="en-GB" dirty="0"/>
              <a:t> </a:t>
            </a:r>
            <a:r>
              <a:rPr lang="en-GB" dirty="0" err="1"/>
              <a:t>autom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C13FAB7-4455-4D96-A666-18FFA803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481" y="2881497"/>
            <a:ext cx="5715199" cy="31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9CF6C8-0178-4AAC-93C5-E917A3B0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Izrada</a:t>
            </a:r>
            <a:r>
              <a:rPr lang="en-GB" dirty="0"/>
              <a:t> </a:t>
            </a:r>
            <a:r>
              <a:rPr lang="en-GB" dirty="0" err="1"/>
              <a:t>trkaćih</a:t>
            </a:r>
            <a:r>
              <a:rPr lang="en-GB" dirty="0"/>
              <a:t> </a:t>
            </a:r>
            <a:r>
              <a:rPr lang="en-GB" dirty="0" err="1"/>
              <a:t>traka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B12052-A78A-47C5-8864-8DFA8740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Korištena</a:t>
            </a:r>
            <a:r>
              <a:rPr lang="en-GB" dirty="0"/>
              <a:t> </a:t>
            </a:r>
            <a:r>
              <a:rPr lang="en-GB" dirty="0" err="1"/>
              <a:t>krivulja</a:t>
            </a:r>
            <a:r>
              <a:rPr lang="en-GB" dirty="0"/>
              <a:t> </a:t>
            </a:r>
            <a:r>
              <a:rPr lang="en-GB" dirty="0" err="1"/>
              <a:t>catmul</a:t>
            </a:r>
            <a:r>
              <a:rPr lang="en-GB" dirty="0"/>
              <a:t>-rom za </a:t>
            </a:r>
            <a:r>
              <a:rPr lang="en-GB" dirty="0" err="1"/>
              <a:t>oblikovanje</a:t>
            </a:r>
            <a:r>
              <a:rPr lang="en-GB" dirty="0"/>
              <a:t> </a:t>
            </a:r>
            <a:r>
              <a:rPr lang="en-GB" dirty="0" err="1"/>
              <a:t>trake</a:t>
            </a:r>
            <a:endParaRPr lang="en-GB" dirty="0"/>
          </a:p>
          <a:p>
            <a:r>
              <a:rPr lang="en-GB" dirty="0" err="1"/>
              <a:t>Kontrolne</a:t>
            </a:r>
            <a:r>
              <a:rPr lang="en-GB" dirty="0"/>
              <a:t> </a:t>
            </a:r>
            <a:r>
              <a:rPr lang="en-GB" dirty="0" err="1"/>
              <a:t>točke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određuju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zakrivljenost</a:t>
            </a:r>
            <a:endParaRPr lang="en-GB" dirty="0"/>
          </a:p>
          <a:p>
            <a:pPr lvl="1"/>
            <a:r>
              <a:rPr lang="en-GB" dirty="0" err="1"/>
              <a:t>Svaka</a:t>
            </a:r>
            <a:r>
              <a:rPr lang="en-GB" dirty="0"/>
              <a:t> </a:t>
            </a:r>
            <a:r>
              <a:rPr lang="en-GB" dirty="0" err="1"/>
              <a:t>kontrolna</a:t>
            </a:r>
            <a:r>
              <a:rPr lang="en-GB" dirty="0"/>
              <a:t> </a:t>
            </a:r>
            <a:r>
              <a:rPr lang="en-GB" dirty="0" err="1"/>
              <a:t>točka</a:t>
            </a:r>
            <a:r>
              <a:rPr lang="en-GB" dirty="0"/>
              <a:t> </a:t>
            </a:r>
            <a:r>
              <a:rPr lang="en-GB" dirty="0" err="1"/>
              <a:t>definira</a:t>
            </a:r>
            <a:r>
              <a:rPr lang="en-GB" dirty="0"/>
              <a:t> </a:t>
            </a:r>
            <a:r>
              <a:rPr lang="en-GB" dirty="0" err="1"/>
              <a:t>smjer</a:t>
            </a:r>
            <a:r>
              <a:rPr lang="en-GB" dirty="0"/>
              <a:t> “gore” za </a:t>
            </a:r>
            <a:r>
              <a:rPr lang="en-GB" dirty="0" err="1"/>
              <a:t>svoj</a:t>
            </a:r>
            <a:br>
              <a:rPr lang="en-GB" dirty="0"/>
            </a:br>
            <a:r>
              <a:rPr lang="en-GB" dirty="0"/>
              <a:t>segment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 err="1"/>
              <a:t>Uzorkujemo</a:t>
            </a:r>
            <a:r>
              <a:rPr lang="en-GB" dirty="0"/>
              <a:t> </a:t>
            </a:r>
            <a:r>
              <a:rPr lang="en-GB" dirty="0" err="1"/>
              <a:t>krivulju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generiramo</a:t>
            </a:r>
            <a:r>
              <a:rPr lang="en-GB" dirty="0"/>
              <a:t> </a:t>
            </a:r>
            <a:r>
              <a:rPr lang="en-GB" dirty="0" err="1"/>
              <a:t>točke</a:t>
            </a:r>
            <a:r>
              <a:rPr lang="en-GB" dirty="0"/>
              <a:t> </a:t>
            </a:r>
            <a:r>
              <a:rPr lang="en-GB" dirty="0" err="1"/>
              <a:t>modela</a:t>
            </a: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 err="1"/>
              <a:t>Prilagodljiv</a:t>
            </a:r>
            <a:r>
              <a:rPr lang="en-GB" dirty="0"/>
              <a:t> </a:t>
            </a:r>
            <a:r>
              <a:rPr lang="en-GB" dirty="0" err="1"/>
              <a:t>vertikalni</a:t>
            </a:r>
            <a:r>
              <a:rPr lang="en-GB" dirty="0"/>
              <a:t> </a:t>
            </a:r>
            <a:r>
              <a:rPr lang="en-GB" dirty="0" err="1"/>
              <a:t>presjek</a:t>
            </a:r>
            <a:r>
              <a:rPr lang="en-GB" dirty="0"/>
              <a:t> </a:t>
            </a:r>
            <a:r>
              <a:rPr lang="en-GB" dirty="0" err="1"/>
              <a:t>generirane</a:t>
            </a:r>
            <a:r>
              <a:rPr lang="en-GB" dirty="0"/>
              <a:t> </a:t>
            </a:r>
            <a:r>
              <a:rPr lang="en-GB" dirty="0" err="1"/>
              <a:t>trake</a:t>
            </a:r>
            <a:endParaRPr lang="en-GB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CFDC0EFB-7CC1-4138-8F06-65DDF3B4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38" y="1737360"/>
            <a:ext cx="4152582" cy="24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6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D2CB4A-EDF1-411A-BAAA-3091D414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23962"/>
            <a:ext cx="10058400" cy="1450757"/>
          </a:xfrm>
        </p:spPr>
        <p:txBody>
          <a:bodyPr/>
          <a:lstStyle/>
          <a:p>
            <a:pPr algn="ctr"/>
            <a:r>
              <a:rPr lang="en-GB" dirty="0" err="1"/>
              <a:t>Demonstracija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60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D2CB4A-EDF1-411A-BAAA-3091D414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23962"/>
            <a:ext cx="10058400" cy="1450757"/>
          </a:xfrm>
        </p:spPr>
        <p:txBody>
          <a:bodyPr/>
          <a:lstStyle/>
          <a:p>
            <a:pPr algn="ctr"/>
            <a:r>
              <a:rPr lang="en-GB" dirty="0" err="1"/>
              <a:t>Hvala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pažnji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68977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104</Words>
  <Application>Microsoft Office PowerPoint</Application>
  <PresentationFormat>Široki zaslon</PresentationFormat>
  <Paragraphs>27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Retrospektiva</vt:lpstr>
      <vt:lpstr>Baza za izradu igre utrkivanja lebdećim autima</vt:lpstr>
      <vt:lpstr>Ciljevi</vt:lpstr>
      <vt:lpstr>Kontroler lebdećeg auta</vt:lpstr>
      <vt:lpstr>Sustav kamere</vt:lpstr>
      <vt:lpstr>Izrada trkaćih traka</vt:lpstr>
      <vt:lpstr>Demonstracija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za izradu igre utrkivanja lebdećim autima</dc:title>
  <dc:creator>Mislav Požek</dc:creator>
  <cp:lastModifiedBy>Mislav Požek</cp:lastModifiedBy>
  <cp:revision>3</cp:revision>
  <dcterms:created xsi:type="dcterms:W3CDTF">2019-01-24T10:06:06Z</dcterms:created>
  <dcterms:modified xsi:type="dcterms:W3CDTF">2019-01-24T10:40:17Z</dcterms:modified>
</cp:coreProperties>
</file>