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custShowLst>
    <p:custShow name="Custom Show 1" id="0">
      <p:sldLst>
        <p:sld r:id="rId2"/>
        <p:sld r:id="rId3"/>
        <p:sld r:id="rId4"/>
        <p:sld r:id="rId6"/>
        <p:sld r:id="rId7"/>
        <p:sld r:id="rId8"/>
        <p:sld r:id="rId9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485DED-E906-468D-B368-AA34996FFA56}" v="472" dt="2024-11-15T10:26:40.840"/>
    <p1510:client id="{401103B4-9B5E-4BDF-BA16-479DEDEB65D9}" v="49" dt="2024-11-15T18:17:08.873"/>
    <p1510:client id="{56113E17-7567-4D0A-B8E1-77E4D1877CFF}" v="52" dt="2024-11-16T11:35:29.860"/>
    <p1510:client id="{7C86CCE0-655E-400D-8087-7967E4A5DEC8}" v="2" dt="2024-11-16T11:36:07.317"/>
    <p1510:client id="{8347C22A-7DF5-4C13-B1B5-23922C167ADB}" v="1" dt="2024-11-15T18:25:56.575"/>
    <p1510:client id="{83A84AC7-0CB8-4B01-946E-018B145B5EAB}" v="7" dt="2024-11-15T18:28:58.922"/>
    <p1510:client id="{A39357C3-8011-4735-A2E1-8D552D15BE39}" v="204" dt="2024-11-15T11:18:40.380"/>
    <p1510:client id="{C6F63A6D-47C5-490F-812E-D324715CD2A8}" v="207" dt="2024-11-16T10:39:13.682"/>
    <p1510:client id="{E81A7D93-E371-4F1D-A03A-A407135DFA09}" v="175" dt="2024-11-15T14:01:58.692"/>
    <p1510:client id="{FB16DE27-F19A-4718-BE65-86BFD69D6C43}" v="101" dt="2024-11-16T11:21:27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7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chi Meher" userId="073fac74bc118742" providerId="Windows Live" clId="Web-{83A84AC7-0CB8-4B01-946E-018B145B5EAB}"/>
    <pc:docChg chg="modSld">
      <pc:chgData name="Prachi Meher" userId="073fac74bc118742" providerId="Windows Live" clId="Web-{83A84AC7-0CB8-4B01-946E-018B145B5EAB}" dt="2024-11-15T18:28:58.937" v="6" actId="20577"/>
      <pc:docMkLst>
        <pc:docMk/>
      </pc:docMkLst>
      <pc:sldChg chg="addSp delSp modSp">
        <pc:chgData name="Prachi Meher" userId="073fac74bc118742" providerId="Windows Live" clId="Web-{83A84AC7-0CB8-4B01-946E-018B145B5EAB}" dt="2024-11-15T18:28:58.937" v="6" actId="20577"/>
        <pc:sldMkLst>
          <pc:docMk/>
          <pc:sldMk cId="2386350759" sldId="261"/>
        </pc:sldMkLst>
        <pc:spChg chg="mod">
          <ac:chgData name="Prachi Meher" userId="073fac74bc118742" providerId="Windows Live" clId="Web-{83A84AC7-0CB8-4B01-946E-018B145B5EAB}" dt="2024-11-15T18:28:58.937" v="6" actId="20577"/>
          <ac:spMkLst>
            <pc:docMk/>
            <pc:sldMk cId="2386350759" sldId="261"/>
            <ac:spMk id="3" creationId="{B1A2F9C2-46F5-F525-EF8D-F0C56003E1DF}"/>
          </ac:spMkLst>
        </pc:spChg>
        <pc:spChg chg="add del mod">
          <ac:chgData name="Prachi Meher" userId="073fac74bc118742" providerId="Windows Live" clId="Web-{83A84AC7-0CB8-4B01-946E-018B145B5EAB}" dt="2024-11-15T18:27:43.263" v="2"/>
          <ac:spMkLst>
            <pc:docMk/>
            <pc:sldMk cId="2386350759" sldId="261"/>
            <ac:spMk id="6" creationId="{8916F114-E8F2-5C1E-8F63-76616DFE45BF}"/>
          </ac:spMkLst>
        </pc:spChg>
        <pc:picChg chg="del">
          <ac:chgData name="Prachi Meher" userId="073fac74bc118742" providerId="Windows Live" clId="Web-{83A84AC7-0CB8-4B01-946E-018B145B5EAB}" dt="2024-11-15T18:27:25.621" v="0"/>
          <ac:picMkLst>
            <pc:docMk/>
            <pc:sldMk cId="2386350759" sldId="261"/>
            <ac:picMk id="5" creationId="{E8AC1FE5-4797-653C-01E8-E25287D46ECB}"/>
          </ac:picMkLst>
        </pc:picChg>
        <pc:picChg chg="add mod ord">
          <ac:chgData name="Prachi Meher" userId="073fac74bc118742" providerId="Windows Live" clId="Web-{83A84AC7-0CB8-4B01-946E-018B145B5EAB}" dt="2024-11-15T18:27:58.294" v="3" actId="1076"/>
          <ac:picMkLst>
            <pc:docMk/>
            <pc:sldMk cId="2386350759" sldId="261"/>
            <ac:picMk id="7" creationId="{3B98B8CD-F354-D333-6422-085F629CC96C}"/>
          </ac:picMkLst>
        </pc:picChg>
      </pc:sldChg>
    </pc:docChg>
  </pc:docChgLst>
  <pc:docChgLst>
    <pc:chgData name="Prachi Meher" userId="073fac74bc118742" providerId="Windows Live" clId="Web-{26485DED-E906-468D-B368-AA34996FFA56}"/>
    <pc:docChg chg="addSld modSld addMainMaster delMainMaster">
      <pc:chgData name="Prachi Meher" userId="073fac74bc118742" providerId="Windows Live" clId="Web-{26485DED-E906-468D-B368-AA34996FFA56}" dt="2024-11-15T10:26:32.542" v="480" actId="20577"/>
      <pc:docMkLst>
        <pc:docMk/>
      </pc:docMkLst>
      <pc:sldChg chg="addSp delSp modSp mod setBg modClrScheme setClrOvrMap chgLayout">
        <pc:chgData name="Prachi Meher" userId="073fac74bc118742" providerId="Windows Live" clId="Web-{26485DED-E906-468D-B368-AA34996FFA56}" dt="2024-11-15T08:47:25.635" v="36" actId="20577"/>
        <pc:sldMkLst>
          <pc:docMk/>
          <pc:sldMk cId="109857222" sldId="256"/>
        </pc:sldMkLst>
        <pc:spChg chg="mod">
          <ac:chgData name="Prachi Meher" userId="073fac74bc118742" providerId="Windows Live" clId="Web-{26485DED-E906-468D-B368-AA34996FFA56}" dt="2024-11-15T08:47:25.635" v="3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rachi Meher" userId="073fac74bc118742" providerId="Windows Live" clId="Web-{26485DED-E906-468D-B368-AA34996FFA56}" dt="2024-11-15T08:47:02.337" v="3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rachi Meher" userId="073fac74bc118742" providerId="Windows Live" clId="Web-{26485DED-E906-468D-B368-AA34996FFA56}" dt="2024-11-15T08:42:16.936" v="26"/>
          <ac:spMkLst>
            <pc:docMk/>
            <pc:sldMk cId="109857222" sldId="256"/>
            <ac:spMk id="8" creationId="{AF448D61-FD92-4997-B065-20433412424A}"/>
          </ac:spMkLst>
        </pc:spChg>
        <pc:spChg chg="add del">
          <ac:chgData name="Prachi Meher" userId="073fac74bc118742" providerId="Windows Live" clId="Web-{26485DED-E906-468D-B368-AA34996FFA56}" dt="2024-11-15T08:42:16.936" v="26"/>
          <ac:spMkLst>
            <pc:docMk/>
            <pc:sldMk cId="109857222" sldId="256"/>
            <ac:spMk id="10" creationId="{E467C92F-654F-446B-8347-9FF2DAF664B9}"/>
          </ac:spMkLst>
        </pc:spChg>
        <pc:spChg chg="add del">
          <ac:chgData name="Prachi Meher" userId="073fac74bc118742" providerId="Windows Live" clId="Web-{26485DED-E906-468D-B368-AA34996FFA56}" dt="2024-11-15T08:42:16.936" v="26"/>
          <ac:spMkLst>
            <pc:docMk/>
            <pc:sldMk cId="109857222" sldId="256"/>
            <ac:spMk id="12" creationId="{2555A4C0-F746-4932-ABD3-024F4B231E4E}"/>
          </ac:spMkLst>
        </pc:spChg>
        <pc:spChg chg="add del">
          <ac:chgData name="Prachi Meher" userId="073fac74bc118742" providerId="Windows Live" clId="Web-{26485DED-E906-468D-B368-AA34996FFA56}" dt="2024-11-15T08:47:02.337" v="35"/>
          <ac:spMkLst>
            <pc:docMk/>
            <pc:sldMk cId="109857222" sldId="256"/>
            <ac:spMk id="19" creationId="{9B37791B-B040-4694-BFDC-8DD132D86E8E}"/>
          </ac:spMkLst>
        </pc:spChg>
        <pc:spChg chg="add del">
          <ac:chgData name="Prachi Meher" userId="073fac74bc118742" providerId="Windows Live" clId="Web-{26485DED-E906-468D-B368-AA34996FFA56}" dt="2024-11-15T08:47:02.290" v="34"/>
          <ac:spMkLst>
            <pc:docMk/>
            <pc:sldMk cId="109857222" sldId="256"/>
            <ac:spMk id="28" creationId="{DE61FBD7-E37C-4B38-BE44-A6D4978D7486}"/>
          </ac:spMkLst>
        </pc:spChg>
        <pc:spChg chg="add del">
          <ac:chgData name="Prachi Meher" userId="073fac74bc118742" providerId="Windows Live" clId="Web-{26485DED-E906-468D-B368-AA34996FFA56}" dt="2024-11-15T08:47:02.290" v="34"/>
          <ac:spMkLst>
            <pc:docMk/>
            <pc:sldMk cId="109857222" sldId="256"/>
            <ac:spMk id="30" creationId="{392BFCFE-FD78-4EDF-BEFE-CC444DC5F307}"/>
          </ac:spMkLst>
        </pc:spChg>
        <pc:spChg chg="add del">
          <ac:chgData name="Prachi Meher" userId="073fac74bc118742" providerId="Windows Live" clId="Web-{26485DED-E906-468D-B368-AA34996FFA56}" dt="2024-11-15T08:47:02.290" v="34"/>
          <ac:spMkLst>
            <pc:docMk/>
            <pc:sldMk cId="109857222" sldId="256"/>
            <ac:spMk id="36" creationId="{B629C0B3-01E5-4A82-B87C-62B1483F11B7}"/>
          </ac:spMkLst>
        </pc:spChg>
        <pc:spChg chg="add del">
          <ac:chgData name="Prachi Meher" userId="073fac74bc118742" providerId="Windows Live" clId="Web-{26485DED-E906-468D-B368-AA34996FFA56}" dt="2024-11-15T08:47:02.290" v="34"/>
          <ac:spMkLst>
            <pc:docMk/>
            <pc:sldMk cId="109857222" sldId="256"/>
            <ac:spMk id="38" creationId="{D4DFA784-845D-4F99-B808-5C025E39B890}"/>
          </ac:spMkLst>
        </pc:spChg>
        <pc:spChg chg="add">
          <ac:chgData name="Prachi Meher" userId="073fac74bc118742" providerId="Windows Live" clId="Web-{26485DED-E906-468D-B368-AA34996FFA56}" dt="2024-11-15T08:47:02.337" v="35"/>
          <ac:spMkLst>
            <pc:docMk/>
            <pc:sldMk cId="109857222" sldId="256"/>
            <ac:spMk id="40" creationId="{511C99DC-C3C5-4EBE-91DD-345109C3D6E0}"/>
          </ac:spMkLst>
        </pc:spChg>
        <pc:grpChg chg="add del">
          <ac:chgData name="Prachi Meher" userId="073fac74bc118742" providerId="Windows Live" clId="Web-{26485DED-E906-468D-B368-AA34996FFA56}" dt="2024-11-15T08:47:02.337" v="35"/>
          <ac:grpSpMkLst>
            <pc:docMk/>
            <pc:sldMk cId="109857222" sldId="256"/>
            <ac:grpSpMk id="21" creationId="{4252769E-B9F0-4068-A645-5BBEF16E9C28}"/>
          </ac:grpSpMkLst>
        </pc:grpChg>
        <pc:grpChg chg="add del">
          <ac:chgData name="Prachi Meher" userId="073fac74bc118742" providerId="Windows Live" clId="Web-{26485DED-E906-468D-B368-AA34996FFA56}" dt="2024-11-15T08:47:02.290" v="34"/>
          <ac:grpSpMkLst>
            <pc:docMk/>
            <pc:sldMk cId="109857222" sldId="256"/>
            <ac:grpSpMk id="32" creationId="{0292BAD4-5BB2-4CD3-AB5B-C35EF9F7D2B4}"/>
          </ac:grpSpMkLst>
        </pc:grpChg>
        <pc:picChg chg="add mod ord">
          <ac:chgData name="Prachi Meher" userId="073fac74bc118742" providerId="Windows Live" clId="Web-{26485DED-E906-468D-B368-AA34996FFA56}" dt="2024-11-15T08:47:02.337" v="35"/>
          <ac:picMkLst>
            <pc:docMk/>
            <pc:sldMk cId="109857222" sldId="256"/>
            <ac:picMk id="4" creationId="{11E603A0-8D32-2391-281C-DFFA8236723A}"/>
          </ac:picMkLst>
        </pc:picChg>
        <pc:cxnChg chg="add del">
          <ac:chgData name="Prachi Meher" userId="073fac74bc118742" providerId="Windows Live" clId="Web-{26485DED-E906-468D-B368-AA34996FFA56}" dt="2024-11-15T08:42:16.936" v="26"/>
          <ac:cxnSpMkLst>
            <pc:docMk/>
            <pc:sldMk cId="109857222" sldId="256"/>
            <ac:cxnSpMk id="14" creationId="{E651A8F8-7445-4C49-926D-816D687651DC}"/>
          </ac:cxnSpMkLst>
        </pc:cxnChg>
        <pc:cxnChg chg="add">
          <ac:chgData name="Prachi Meher" userId="073fac74bc118742" providerId="Windows Live" clId="Web-{26485DED-E906-468D-B368-AA34996FFA56}" dt="2024-11-15T08:47:02.337" v="35"/>
          <ac:cxnSpMkLst>
            <pc:docMk/>
            <pc:sldMk cId="109857222" sldId="256"/>
            <ac:cxnSpMk id="41" creationId="{B0AA360F-DECB-4836-8FB6-22C4BC3FB02D}"/>
          </ac:cxnSpMkLst>
        </pc:cxnChg>
      </pc:sldChg>
      <pc:sldChg chg="addSp delSp modSp new mod setBg">
        <pc:chgData name="Prachi Meher" userId="073fac74bc118742" providerId="Windows Live" clId="Web-{26485DED-E906-468D-B368-AA34996FFA56}" dt="2024-11-15T08:51:48.129" v="73" actId="20577"/>
        <pc:sldMkLst>
          <pc:docMk/>
          <pc:sldMk cId="574794735" sldId="257"/>
        </pc:sldMkLst>
        <pc:spChg chg="mod">
          <ac:chgData name="Prachi Meher" userId="073fac74bc118742" providerId="Windows Live" clId="Web-{26485DED-E906-468D-B368-AA34996FFA56}" dt="2024-11-15T08:51:32.504" v="71"/>
          <ac:spMkLst>
            <pc:docMk/>
            <pc:sldMk cId="574794735" sldId="257"/>
            <ac:spMk id="2" creationId="{3D046A7D-52D5-F211-7881-AA2A8C389ECE}"/>
          </ac:spMkLst>
        </pc:spChg>
        <pc:spChg chg="mod">
          <ac:chgData name="Prachi Meher" userId="073fac74bc118742" providerId="Windows Live" clId="Web-{26485DED-E906-468D-B368-AA34996FFA56}" dt="2024-11-15T08:51:48.129" v="73" actId="20577"/>
          <ac:spMkLst>
            <pc:docMk/>
            <pc:sldMk cId="574794735" sldId="257"/>
            <ac:spMk id="3" creationId="{7BA08C46-8DEF-5A29-2B2F-7B4EE336D676}"/>
          </ac:spMkLst>
        </pc:spChg>
        <pc:spChg chg="add del">
          <ac:chgData name="Prachi Meher" userId="073fac74bc118742" providerId="Windows Live" clId="Web-{26485DED-E906-468D-B368-AA34996FFA56}" dt="2024-11-15T08:51:32.504" v="71"/>
          <ac:spMkLst>
            <pc:docMk/>
            <pc:sldMk cId="574794735" sldId="257"/>
            <ac:spMk id="8" creationId="{1A0923FF-2452-437F-8025-CEC713971D8B}"/>
          </ac:spMkLst>
        </pc:spChg>
        <pc:spChg chg="add">
          <ac:chgData name="Prachi Meher" userId="073fac74bc118742" providerId="Windows Live" clId="Web-{26485DED-E906-468D-B368-AA34996FFA56}" dt="2024-11-15T08:51:32.504" v="71"/>
          <ac:spMkLst>
            <pc:docMk/>
            <pc:sldMk cId="574794735" sldId="257"/>
            <ac:spMk id="15" creationId="{1A0923FF-2452-437F-8025-CEC713971D8B}"/>
          </ac:spMkLst>
        </pc:spChg>
        <pc:cxnChg chg="add del">
          <ac:chgData name="Prachi Meher" userId="073fac74bc118742" providerId="Windows Live" clId="Web-{26485DED-E906-468D-B368-AA34996FFA56}" dt="2024-11-15T08:51:32.504" v="71"/>
          <ac:cxnSpMkLst>
            <pc:docMk/>
            <pc:sldMk cId="574794735" sldId="257"/>
            <ac:cxnSpMk id="10" creationId="{46EC0111-225C-468A-9C17-A47A35E2551C}"/>
          </ac:cxnSpMkLst>
        </pc:cxnChg>
        <pc:cxnChg chg="add">
          <ac:chgData name="Prachi Meher" userId="073fac74bc118742" providerId="Windows Live" clId="Web-{26485DED-E906-468D-B368-AA34996FFA56}" dt="2024-11-15T08:51:32.504" v="71"/>
          <ac:cxnSpMkLst>
            <pc:docMk/>
            <pc:sldMk cId="574794735" sldId="257"/>
            <ac:cxnSpMk id="17" creationId="{FFF660D6-C55E-4DF1-AF29-73E2AB54F494}"/>
          </ac:cxnSpMkLst>
        </pc:cxnChg>
      </pc:sldChg>
      <pc:sldChg chg="addSp delSp modSp new">
        <pc:chgData name="Prachi Meher" userId="073fac74bc118742" providerId="Windows Live" clId="Web-{26485DED-E906-468D-B368-AA34996FFA56}" dt="2024-11-15T10:26:32.542" v="480" actId="20577"/>
        <pc:sldMkLst>
          <pc:docMk/>
          <pc:sldMk cId="3710426191" sldId="258"/>
        </pc:sldMkLst>
        <pc:spChg chg="mod">
          <ac:chgData name="Prachi Meher" userId="073fac74bc118742" providerId="Windows Live" clId="Web-{26485DED-E906-468D-B368-AA34996FFA56}" dt="2024-11-15T10:01:42.197" v="101" actId="14100"/>
          <ac:spMkLst>
            <pc:docMk/>
            <pc:sldMk cId="3710426191" sldId="258"/>
            <ac:spMk id="2" creationId="{926B52B9-1573-DCF7-DC66-13DBB57AB5C9}"/>
          </ac:spMkLst>
        </pc:spChg>
        <pc:spChg chg="mod">
          <ac:chgData name="Prachi Meher" userId="073fac74bc118742" providerId="Windows Live" clId="Web-{26485DED-E906-468D-B368-AA34996FFA56}" dt="2024-11-15T10:26:32.542" v="480" actId="20577"/>
          <ac:spMkLst>
            <pc:docMk/>
            <pc:sldMk cId="3710426191" sldId="258"/>
            <ac:spMk id="3" creationId="{3185DE7C-C96D-7E28-6B58-C50772AD3268}"/>
          </ac:spMkLst>
        </pc:spChg>
        <pc:graphicFrameChg chg="add del mod">
          <ac:chgData name="Prachi Meher" userId="073fac74bc118742" providerId="Windows Live" clId="Web-{26485DED-E906-468D-B368-AA34996FFA56}" dt="2024-11-15T10:02:55.980" v="106"/>
          <ac:graphicFrameMkLst>
            <pc:docMk/>
            <pc:sldMk cId="3710426191" sldId="258"/>
            <ac:graphicFrameMk id="4" creationId="{FF056201-F433-696F-8F2F-2FBF5F5E9D96}"/>
          </ac:graphicFrameMkLst>
        </pc:graphicFrameChg>
      </pc:sldChg>
      <pc:sldMasterChg chg="del delSldLayout">
        <pc:chgData name="Prachi Meher" userId="073fac74bc118742" providerId="Windows Live" clId="Web-{26485DED-E906-468D-B368-AA34996FFA56}" dt="2024-11-15T08:41:11.652" v="21"/>
        <pc:sldMasterMkLst>
          <pc:docMk/>
          <pc:sldMasterMk cId="2460954070" sldId="2147483660"/>
        </pc:sldMasterMkLst>
        <pc:sldLayoutChg chg="del">
          <pc:chgData name="Prachi Meher" userId="073fac74bc118742" providerId="Windows Live" clId="Web-{26485DED-E906-468D-B368-AA34996FFA56}" dt="2024-11-15T08:41:11.652" v="2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rachi Meher" userId="073fac74bc118742" providerId="Windows Live" clId="Web-{26485DED-E906-468D-B368-AA34996FFA56}" dt="2024-11-15T08:41:11.652" v="2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rachi Meher" userId="073fac74bc118742" providerId="Windows Live" clId="Web-{26485DED-E906-468D-B368-AA34996FFA56}" dt="2024-11-15T08:41:11.652" v="2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rachi Meher" userId="073fac74bc118742" providerId="Windows Live" clId="Web-{26485DED-E906-468D-B368-AA34996FFA56}" dt="2024-11-15T08:41:11.652" v="2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rachi Meher" userId="073fac74bc118742" providerId="Windows Live" clId="Web-{26485DED-E906-468D-B368-AA34996FFA56}" dt="2024-11-15T08:41:11.652" v="2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rachi Meher" userId="073fac74bc118742" providerId="Windows Live" clId="Web-{26485DED-E906-468D-B368-AA34996FFA56}" dt="2024-11-15T08:41:11.652" v="2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rachi Meher" userId="073fac74bc118742" providerId="Windows Live" clId="Web-{26485DED-E906-468D-B368-AA34996FFA56}" dt="2024-11-15T08:41:11.652" v="2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rachi Meher" userId="073fac74bc118742" providerId="Windows Live" clId="Web-{26485DED-E906-468D-B368-AA34996FFA56}" dt="2024-11-15T08:41:11.652" v="2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rachi Meher" userId="073fac74bc118742" providerId="Windows Live" clId="Web-{26485DED-E906-468D-B368-AA34996FFA56}" dt="2024-11-15T08:41:11.652" v="2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rachi Meher" userId="073fac74bc118742" providerId="Windows Live" clId="Web-{26485DED-E906-468D-B368-AA34996FFA56}" dt="2024-11-15T08:41:11.652" v="2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rachi Meher" userId="073fac74bc118742" providerId="Windows Live" clId="Web-{26485DED-E906-468D-B368-AA34996FFA56}" dt="2024-11-15T08:41:11.652" v="2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Prachi Meher" userId="073fac74bc118742" providerId="Windows Live" clId="Web-{26485DED-E906-468D-B368-AA34996FFA56}" dt="2024-11-15T08:42:16.936" v="26"/>
        <pc:sldMasterMkLst>
          <pc:docMk/>
          <pc:sldMasterMk cId="3375014821" sldId="2147483737"/>
        </pc:sldMasterMkLst>
        <pc:sldLayoutChg chg="add del">
          <pc:chgData name="Prachi Meher" userId="073fac74bc118742" providerId="Windows Live" clId="Web-{26485DED-E906-468D-B368-AA34996FFA56}" dt="2024-11-15T08:42:16.936" v="26"/>
          <pc:sldLayoutMkLst>
            <pc:docMk/>
            <pc:sldMasterMk cId="3375014821" sldId="2147483737"/>
            <pc:sldLayoutMk cId="284667759" sldId="2147483726"/>
          </pc:sldLayoutMkLst>
        </pc:sldLayoutChg>
        <pc:sldLayoutChg chg="add del">
          <pc:chgData name="Prachi Meher" userId="073fac74bc118742" providerId="Windows Live" clId="Web-{26485DED-E906-468D-B368-AA34996FFA56}" dt="2024-11-15T08:42:16.936" v="26"/>
          <pc:sldLayoutMkLst>
            <pc:docMk/>
            <pc:sldMasterMk cId="3375014821" sldId="2147483737"/>
            <pc:sldLayoutMk cId="1246022142" sldId="2147483727"/>
          </pc:sldLayoutMkLst>
        </pc:sldLayoutChg>
        <pc:sldLayoutChg chg="add del">
          <pc:chgData name="Prachi Meher" userId="073fac74bc118742" providerId="Windows Live" clId="Web-{26485DED-E906-468D-B368-AA34996FFA56}" dt="2024-11-15T08:42:16.936" v="26"/>
          <pc:sldLayoutMkLst>
            <pc:docMk/>
            <pc:sldMasterMk cId="3375014821" sldId="2147483737"/>
            <pc:sldLayoutMk cId="1687113823" sldId="2147483728"/>
          </pc:sldLayoutMkLst>
        </pc:sldLayoutChg>
        <pc:sldLayoutChg chg="add del">
          <pc:chgData name="Prachi Meher" userId="073fac74bc118742" providerId="Windows Live" clId="Web-{26485DED-E906-468D-B368-AA34996FFA56}" dt="2024-11-15T08:42:16.936" v="26"/>
          <pc:sldLayoutMkLst>
            <pc:docMk/>
            <pc:sldMasterMk cId="3375014821" sldId="2147483737"/>
            <pc:sldLayoutMk cId="1109736372" sldId="2147483729"/>
          </pc:sldLayoutMkLst>
        </pc:sldLayoutChg>
        <pc:sldLayoutChg chg="add del">
          <pc:chgData name="Prachi Meher" userId="073fac74bc118742" providerId="Windows Live" clId="Web-{26485DED-E906-468D-B368-AA34996FFA56}" dt="2024-11-15T08:42:16.936" v="26"/>
          <pc:sldLayoutMkLst>
            <pc:docMk/>
            <pc:sldMasterMk cId="3375014821" sldId="2147483737"/>
            <pc:sldLayoutMk cId="2026186853" sldId="2147483730"/>
          </pc:sldLayoutMkLst>
        </pc:sldLayoutChg>
        <pc:sldLayoutChg chg="add del">
          <pc:chgData name="Prachi Meher" userId="073fac74bc118742" providerId="Windows Live" clId="Web-{26485DED-E906-468D-B368-AA34996FFA56}" dt="2024-11-15T08:42:16.936" v="26"/>
          <pc:sldLayoutMkLst>
            <pc:docMk/>
            <pc:sldMasterMk cId="3375014821" sldId="2147483737"/>
            <pc:sldLayoutMk cId="4132990328" sldId="2147483731"/>
          </pc:sldLayoutMkLst>
        </pc:sldLayoutChg>
        <pc:sldLayoutChg chg="add del">
          <pc:chgData name="Prachi Meher" userId="073fac74bc118742" providerId="Windows Live" clId="Web-{26485DED-E906-468D-B368-AA34996FFA56}" dt="2024-11-15T08:42:16.936" v="26"/>
          <pc:sldLayoutMkLst>
            <pc:docMk/>
            <pc:sldMasterMk cId="3375014821" sldId="2147483737"/>
            <pc:sldLayoutMk cId="1048520552" sldId="2147483732"/>
          </pc:sldLayoutMkLst>
        </pc:sldLayoutChg>
        <pc:sldLayoutChg chg="add del">
          <pc:chgData name="Prachi Meher" userId="073fac74bc118742" providerId="Windows Live" clId="Web-{26485DED-E906-468D-B368-AA34996FFA56}" dt="2024-11-15T08:42:16.936" v="26"/>
          <pc:sldLayoutMkLst>
            <pc:docMk/>
            <pc:sldMasterMk cId="3375014821" sldId="2147483737"/>
            <pc:sldLayoutMk cId="3731435990" sldId="2147483733"/>
          </pc:sldLayoutMkLst>
        </pc:sldLayoutChg>
        <pc:sldLayoutChg chg="add del">
          <pc:chgData name="Prachi Meher" userId="073fac74bc118742" providerId="Windows Live" clId="Web-{26485DED-E906-468D-B368-AA34996FFA56}" dt="2024-11-15T08:42:16.936" v="26"/>
          <pc:sldLayoutMkLst>
            <pc:docMk/>
            <pc:sldMasterMk cId="3375014821" sldId="2147483737"/>
            <pc:sldLayoutMk cId="3316794620" sldId="2147483734"/>
          </pc:sldLayoutMkLst>
        </pc:sldLayoutChg>
        <pc:sldLayoutChg chg="add del">
          <pc:chgData name="Prachi Meher" userId="073fac74bc118742" providerId="Windows Live" clId="Web-{26485DED-E906-468D-B368-AA34996FFA56}" dt="2024-11-15T08:42:16.936" v="26"/>
          <pc:sldLayoutMkLst>
            <pc:docMk/>
            <pc:sldMasterMk cId="3375014821" sldId="2147483737"/>
            <pc:sldLayoutMk cId="3351734188" sldId="2147483735"/>
          </pc:sldLayoutMkLst>
        </pc:sldLayoutChg>
        <pc:sldLayoutChg chg="add del">
          <pc:chgData name="Prachi Meher" userId="073fac74bc118742" providerId="Windows Live" clId="Web-{26485DED-E906-468D-B368-AA34996FFA56}" dt="2024-11-15T08:42:16.936" v="26"/>
          <pc:sldLayoutMkLst>
            <pc:docMk/>
            <pc:sldMasterMk cId="3375014821" sldId="2147483737"/>
            <pc:sldLayoutMk cId="2337140188" sldId="2147483736"/>
          </pc:sldLayoutMkLst>
        </pc:sldLayoutChg>
      </pc:sldMasterChg>
      <pc:sldMasterChg chg="add del addSldLayout delSldLayout">
        <pc:chgData name="Prachi Meher" userId="073fac74bc118742" providerId="Windows Live" clId="Web-{26485DED-E906-468D-B368-AA34996FFA56}" dt="2024-11-15T08:47:02.337" v="35"/>
        <pc:sldMasterMkLst>
          <pc:docMk/>
          <pc:sldMasterMk cId="4275258186" sldId="2147483774"/>
        </pc:sldMasterMkLst>
        <pc:sldLayoutChg chg="add del">
          <pc:chgData name="Prachi Meher" userId="073fac74bc118742" providerId="Windows Live" clId="Web-{26485DED-E906-468D-B368-AA34996FFA56}" dt="2024-11-15T08:47:02.337" v="35"/>
          <pc:sldLayoutMkLst>
            <pc:docMk/>
            <pc:sldMasterMk cId="4275258186" sldId="2147483774"/>
            <pc:sldLayoutMk cId="3953338624" sldId="2147483763"/>
          </pc:sldLayoutMkLst>
        </pc:sldLayoutChg>
        <pc:sldLayoutChg chg="add del">
          <pc:chgData name="Prachi Meher" userId="073fac74bc118742" providerId="Windows Live" clId="Web-{26485DED-E906-468D-B368-AA34996FFA56}" dt="2024-11-15T08:47:02.337" v="35"/>
          <pc:sldLayoutMkLst>
            <pc:docMk/>
            <pc:sldMasterMk cId="4275258186" sldId="2147483774"/>
            <pc:sldLayoutMk cId="3386117464" sldId="2147483764"/>
          </pc:sldLayoutMkLst>
        </pc:sldLayoutChg>
        <pc:sldLayoutChg chg="add del">
          <pc:chgData name="Prachi Meher" userId="073fac74bc118742" providerId="Windows Live" clId="Web-{26485DED-E906-468D-B368-AA34996FFA56}" dt="2024-11-15T08:47:02.337" v="35"/>
          <pc:sldLayoutMkLst>
            <pc:docMk/>
            <pc:sldMasterMk cId="4275258186" sldId="2147483774"/>
            <pc:sldLayoutMk cId="1215766351" sldId="2147483765"/>
          </pc:sldLayoutMkLst>
        </pc:sldLayoutChg>
        <pc:sldLayoutChg chg="add del">
          <pc:chgData name="Prachi Meher" userId="073fac74bc118742" providerId="Windows Live" clId="Web-{26485DED-E906-468D-B368-AA34996FFA56}" dt="2024-11-15T08:47:02.337" v="35"/>
          <pc:sldLayoutMkLst>
            <pc:docMk/>
            <pc:sldMasterMk cId="4275258186" sldId="2147483774"/>
            <pc:sldLayoutMk cId="2723518281" sldId="2147483766"/>
          </pc:sldLayoutMkLst>
        </pc:sldLayoutChg>
        <pc:sldLayoutChg chg="add del">
          <pc:chgData name="Prachi Meher" userId="073fac74bc118742" providerId="Windows Live" clId="Web-{26485DED-E906-468D-B368-AA34996FFA56}" dt="2024-11-15T08:47:02.337" v="35"/>
          <pc:sldLayoutMkLst>
            <pc:docMk/>
            <pc:sldMasterMk cId="4275258186" sldId="2147483774"/>
            <pc:sldLayoutMk cId="3888634453" sldId="2147483767"/>
          </pc:sldLayoutMkLst>
        </pc:sldLayoutChg>
        <pc:sldLayoutChg chg="add del">
          <pc:chgData name="Prachi Meher" userId="073fac74bc118742" providerId="Windows Live" clId="Web-{26485DED-E906-468D-B368-AA34996FFA56}" dt="2024-11-15T08:47:02.337" v="35"/>
          <pc:sldLayoutMkLst>
            <pc:docMk/>
            <pc:sldMasterMk cId="4275258186" sldId="2147483774"/>
            <pc:sldLayoutMk cId="1903766783" sldId="2147483768"/>
          </pc:sldLayoutMkLst>
        </pc:sldLayoutChg>
        <pc:sldLayoutChg chg="add del">
          <pc:chgData name="Prachi Meher" userId="073fac74bc118742" providerId="Windows Live" clId="Web-{26485DED-E906-468D-B368-AA34996FFA56}" dt="2024-11-15T08:47:02.337" v="35"/>
          <pc:sldLayoutMkLst>
            <pc:docMk/>
            <pc:sldMasterMk cId="4275258186" sldId="2147483774"/>
            <pc:sldLayoutMk cId="771752700" sldId="2147483769"/>
          </pc:sldLayoutMkLst>
        </pc:sldLayoutChg>
        <pc:sldLayoutChg chg="add del">
          <pc:chgData name="Prachi Meher" userId="073fac74bc118742" providerId="Windows Live" clId="Web-{26485DED-E906-468D-B368-AA34996FFA56}" dt="2024-11-15T08:47:02.337" v="35"/>
          <pc:sldLayoutMkLst>
            <pc:docMk/>
            <pc:sldMasterMk cId="4275258186" sldId="2147483774"/>
            <pc:sldLayoutMk cId="298117683" sldId="2147483770"/>
          </pc:sldLayoutMkLst>
        </pc:sldLayoutChg>
        <pc:sldLayoutChg chg="add del">
          <pc:chgData name="Prachi Meher" userId="073fac74bc118742" providerId="Windows Live" clId="Web-{26485DED-E906-468D-B368-AA34996FFA56}" dt="2024-11-15T08:47:02.337" v="35"/>
          <pc:sldLayoutMkLst>
            <pc:docMk/>
            <pc:sldMasterMk cId="4275258186" sldId="2147483774"/>
            <pc:sldLayoutMk cId="2540472161" sldId="2147483771"/>
          </pc:sldLayoutMkLst>
        </pc:sldLayoutChg>
        <pc:sldLayoutChg chg="add del">
          <pc:chgData name="Prachi Meher" userId="073fac74bc118742" providerId="Windows Live" clId="Web-{26485DED-E906-468D-B368-AA34996FFA56}" dt="2024-11-15T08:47:02.337" v="35"/>
          <pc:sldLayoutMkLst>
            <pc:docMk/>
            <pc:sldMasterMk cId="4275258186" sldId="2147483774"/>
            <pc:sldLayoutMk cId="1502910987" sldId="2147483772"/>
          </pc:sldLayoutMkLst>
        </pc:sldLayoutChg>
        <pc:sldLayoutChg chg="add del">
          <pc:chgData name="Prachi Meher" userId="073fac74bc118742" providerId="Windows Live" clId="Web-{26485DED-E906-468D-B368-AA34996FFA56}" dt="2024-11-15T08:47:02.337" v="35"/>
          <pc:sldLayoutMkLst>
            <pc:docMk/>
            <pc:sldMasterMk cId="4275258186" sldId="2147483774"/>
            <pc:sldLayoutMk cId="2051314022" sldId="2147483773"/>
          </pc:sldLayoutMkLst>
        </pc:sldLayoutChg>
      </pc:sldMasterChg>
      <pc:sldMasterChg chg="add addSldLayout">
        <pc:chgData name="Prachi Meher" userId="073fac74bc118742" providerId="Windows Live" clId="Web-{26485DED-E906-468D-B368-AA34996FFA56}" dt="2024-11-15T08:47:02.337" v="35"/>
        <pc:sldMasterMkLst>
          <pc:docMk/>
          <pc:sldMasterMk cId="3351360124" sldId="2147483798"/>
        </pc:sldMasterMkLst>
        <pc:sldLayoutChg chg="add">
          <pc:chgData name="Prachi Meher" userId="073fac74bc118742" providerId="Windows Live" clId="Web-{26485DED-E906-468D-B368-AA34996FFA56}" dt="2024-11-15T08:47:02.337" v="35"/>
          <pc:sldLayoutMkLst>
            <pc:docMk/>
            <pc:sldMasterMk cId="3351360124" sldId="2147483798"/>
            <pc:sldLayoutMk cId="1683329685" sldId="2147483787"/>
          </pc:sldLayoutMkLst>
        </pc:sldLayoutChg>
        <pc:sldLayoutChg chg="add">
          <pc:chgData name="Prachi Meher" userId="073fac74bc118742" providerId="Windows Live" clId="Web-{26485DED-E906-468D-B368-AA34996FFA56}" dt="2024-11-15T08:47:02.337" v="35"/>
          <pc:sldLayoutMkLst>
            <pc:docMk/>
            <pc:sldMasterMk cId="3351360124" sldId="2147483798"/>
            <pc:sldLayoutMk cId="74386680" sldId="2147483788"/>
          </pc:sldLayoutMkLst>
        </pc:sldLayoutChg>
        <pc:sldLayoutChg chg="add">
          <pc:chgData name="Prachi Meher" userId="073fac74bc118742" providerId="Windows Live" clId="Web-{26485DED-E906-468D-B368-AA34996FFA56}" dt="2024-11-15T08:47:02.337" v="35"/>
          <pc:sldLayoutMkLst>
            <pc:docMk/>
            <pc:sldMasterMk cId="3351360124" sldId="2147483798"/>
            <pc:sldLayoutMk cId="31675767" sldId="2147483789"/>
          </pc:sldLayoutMkLst>
        </pc:sldLayoutChg>
        <pc:sldLayoutChg chg="add">
          <pc:chgData name="Prachi Meher" userId="073fac74bc118742" providerId="Windows Live" clId="Web-{26485DED-E906-468D-B368-AA34996FFA56}" dt="2024-11-15T08:47:02.337" v="35"/>
          <pc:sldLayoutMkLst>
            <pc:docMk/>
            <pc:sldMasterMk cId="3351360124" sldId="2147483798"/>
            <pc:sldLayoutMk cId="191277582" sldId="2147483790"/>
          </pc:sldLayoutMkLst>
        </pc:sldLayoutChg>
        <pc:sldLayoutChg chg="add">
          <pc:chgData name="Prachi Meher" userId="073fac74bc118742" providerId="Windows Live" clId="Web-{26485DED-E906-468D-B368-AA34996FFA56}" dt="2024-11-15T08:47:02.337" v="35"/>
          <pc:sldLayoutMkLst>
            <pc:docMk/>
            <pc:sldMasterMk cId="3351360124" sldId="2147483798"/>
            <pc:sldLayoutMk cId="2745410560" sldId="2147483791"/>
          </pc:sldLayoutMkLst>
        </pc:sldLayoutChg>
        <pc:sldLayoutChg chg="add">
          <pc:chgData name="Prachi Meher" userId="073fac74bc118742" providerId="Windows Live" clId="Web-{26485DED-E906-468D-B368-AA34996FFA56}" dt="2024-11-15T08:47:02.337" v="35"/>
          <pc:sldLayoutMkLst>
            <pc:docMk/>
            <pc:sldMasterMk cId="3351360124" sldId="2147483798"/>
            <pc:sldLayoutMk cId="2237876066" sldId="2147483792"/>
          </pc:sldLayoutMkLst>
        </pc:sldLayoutChg>
        <pc:sldLayoutChg chg="add">
          <pc:chgData name="Prachi Meher" userId="073fac74bc118742" providerId="Windows Live" clId="Web-{26485DED-E906-468D-B368-AA34996FFA56}" dt="2024-11-15T08:47:02.337" v="35"/>
          <pc:sldLayoutMkLst>
            <pc:docMk/>
            <pc:sldMasterMk cId="3351360124" sldId="2147483798"/>
            <pc:sldLayoutMk cId="3208732471" sldId="2147483793"/>
          </pc:sldLayoutMkLst>
        </pc:sldLayoutChg>
        <pc:sldLayoutChg chg="add">
          <pc:chgData name="Prachi Meher" userId="073fac74bc118742" providerId="Windows Live" clId="Web-{26485DED-E906-468D-B368-AA34996FFA56}" dt="2024-11-15T08:47:02.337" v="35"/>
          <pc:sldLayoutMkLst>
            <pc:docMk/>
            <pc:sldMasterMk cId="3351360124" sldId="2147483798"/>
            <pc:sldLayoutMk cId="1234652772" sldId="2147483794"/>
          </pc:sldLayoutMkLst>
        </pc:sldLayoutChg>
        <pc:sldLayoutChg chg="add">
          <pc:chgData name="Prachi Meher" userId="073fac74bc118742" providerId="Windows Live" clId="Web-{26485DED-E906-468D-B368-AA34996FFA56}" dt="2024-11-15T08:47:02.337" v="35"/>
          <pc:sldLayoutMkLst>
            <pc:docMk/>
            <pc:sldMasterMk cId="3351360124" sldId="2147483798"/>
            <pc:sldLayoutMk cId="3017207955" sldId="2147483795"/>
          </pc:sldLayoutMkLst>
        </pc:sldLayoutChg>
        <pc:sldLayoutChg chg="add">
          <pc:chgData name="Prachi Meher" userId="073fac74bc118742" providerId="Windows Live" clId="Web-{26485DED-E906-468D-B368-AA34996FFA56}" dt="2024-11-15T08:47:02.337" v="35"/>
          <pc:sldLayoutMkLst>
            <pc:docMk/>
            <pc:sldMasterMk cId="3351360124" sldId="2147483798"/>
            <pc:sldLayoutMk cId="2578399900" sldId="2147483796"/>
          </pc:sldLayoutMkLst>
        </pc:sldLayoutChg>
        <pc:sldLayoutChg chg="add">
          <pc:chgData name="Prachi Meher" userId="073fac74bc118742" providerId="Windows Live" clId="Web-{26485DED-E906-468D-B368-AA34996FFA56}" dt="2024-11-15T08:47:02.337" v="35"/>
          <pc:sldLayoutMkLst>
            <pc:docMk/>
            <pc:sldMasterMk cId="3351360124" sldId="2147483798"/>
            <pc:sldLayoutMk cId="1463232331" sldId="2147483797"/>
          </pc:sldLayoutMkLst>
        </pc:sldLayoutChg>
      </pc:sldMasterChg>
      <pc:sldMasterChg chg="add del addSldLayout delSldLayout">
        <pc:chgData name="Prachi Meher" userId="073fac74bc118742" providerId="Windows Live" clId="Web-{26485DED-E906-468D-B368-AA34996FFA56}" dt="2024-11-15T08:47:02.290" v="34"/>
        <pc:sldMasterMkLst>
          <pc:docMk/>
          <pc:sldMasterMk cId="3492511951" sldId="2147483837"/>
        </pc:sldMasterMkLst>
        <pc:sldLayoutChg chg="add del">
          <pc:chgData name="Prachi Meher" userId="073fac74bc118742" providerId="Windows Live" clId="Web-{26485DED-E906-468D-B368-AA34996FFA56}" dt="2024-11-15T08:47:02.290" v="34"/>
          <pc:sldLayoutMkLst>
            <pc:docMk/>
            <pc:sldMasterMk cId="3492511951" sldId="2147483837"/>
            <pc:sldLayoutMk cId="3101487640" sldId="2147483826"/>
          </pc:sldLayoutMkLst>
        </pc:sldLayoutChg>
        <pc:sldLayoutChg chg="add del">
          <pc:chgData name="Prachi Meher" userId="073fac74bc118742" providerId="Windows Live" clId="Web-{26485DED-E906-468D-B368-AA34996FFA56}" dt="2024-11-15T08:47:02.290" v="34"/>
          <pc:sldLayoutMkLst>
            <pc:docMk/>
            <pc:sldMasterMk cId="3492511951" sldId="2147483837"/>
            <pc:sldLayoutMk cId="2981544418" sldId="2147483827"/>
          </pc:sldLayoutMkLst>
        </pc:sldLayoutChg>
        <pc:sldLayoutChg chg="add del">
          <pc:chgData name="Prachi Meher" userId="073fac74bc118742" providerId="Windows Live" clId="Web-{26485DED-E906-468D-B368-AA34996FFA56}" dt="2024-11-15T08:47:02.290" v="34"/>
          <pc:sldLayoutMkLst>
            <pc:docMk/>
            <pc:sldMasterMk cId="3492511951" sldId="2147483837"/>
            <pc:sldLayoutMk cId="1255371347" sldId="2147483828"/>
          </pc:sldLayoutMkLst>
        </pc:sldLayoutChg>
        <pc:sldLayoutChg chg="add del">
          <pc:chgData name="Prachi Meher" userId="073fac74bc118742" providerId="Windows Live" clId="Web-{26485DED-E906-468D-B368-AA34996FFA56}" dt="2024-11-15T08:47:02.290" v="34"/>
          <pc:sldLayoutMkLst>
            <pc:docMk/>
            <pc:sldMasterMk cId="3492511951" sldId="2147483837"/>
            <pc:sldLayoutMk cId="4112198509" sldId="2147483829"/>
          </pc:sldLayoutMkLst>
        </pc:sldLayoutChg>
        <pc:sldLayoutChg chg="add del">
          <pc:chgData name="Prachi Meher" userId="073fac74bc118742" providerId="Windows Live" clId="Web-{26485DED-E906-468D-B368-AA34996FFA56}" dt="2024-11-15T08:47:02.290" v="34"/>
          <pc:sldLayoutMkLst>
            <pc:docMk/>
            <pc:sldMasterMk cId="3492511951" sldId="2147483837"/>
            <pc:sldLayoutMk cId="1464978562" sldId="2147483830"/>
          </pc:sldLayoutMkLst>
        </pc:sldLayoutChg>
        <pc:sldLayoutChg chg="add del">
          <pc:chgData name="Prachi Meher" userId="073fac74bc118742" providerId="Windows Live" clId="Web-{26485DED-E906-468D-B368-AA34996FFA56}" dt="2024-11-15T08:47:02.290" v="34"/>
          <pc:sldLayoutMkLst>
            <pc:docMk/>
            <pc:sldMasterMk cId="3492511951" sldId="2147483837"/>
            <pc:sldLayoutMk cId="1595007683" sldId="2147483831"/>
          </pc:sldLayoutMkLst>
        </pc:sldLayoutChg>
        <pc:sldLayoutChg chg="add del">
          <pc:chgData name="Prachi Meher" userId="073fac74bc118742" providerId="Windows Live" clId="Web-{26485DED-E906-468D-B368-AA34996FFA56}" dt="2024-11-15T08:47:02.290" v="34"/>
          <pc:sldLayoutMkLst>
            <pc:docMk/>
            <pc:sldMasterMk cId="3492511951" sldId="2147483837"/>
            <pc:sldLayoutMk cId="2864189444" sldId="2147483832"/>
          </pc:sldLayoutMkLst>
        </pc:sldLayoutChg>
        <pc:sldLayoutChg chg="add del">
          <pc:chgData name="Prachi Meher" userId="073fac74bc118742" providerId="Windows Live" clId="Web-{26485DED-E906-468D-B368-AA34996FFA56}" dt="2024-11-15T08:47:02.290" v="34"/>
          <pc:sldLayoutMkLst>
            <pc:docMk/>
            <pc:sldMasterMk cId="3492511951" sldId="2147483837"/>
            <pc:sldLayoutMk cId="2265245712" sldId="2147483833"/>
          </pc:sldLayoutMkLst>
        </pc:sldLayoutChg>
        <pc:sldLayoutChg chg="add del">
          <pc:chgData name="Prachi Meher" userId="073fac74bc118742" providerId="Windows Live" clId="Web-{26485DED-E906-468D-B368-AA34996FFA56}" dt="2024-11-15T08:47:02.290" v="34"/>
          <pc:sldLayoutMkLst>
            <pc:docMk/>
            <pc:sldMasterMk cId="3492511951" sldId="2147483837"/>
            <pc:sldLayoutMk cId="592686771" sldId="2147483834"/>
          </pc:sldLayoutMkLst>
        </pc:sldLayoutChg>
        <pc:sldLayoutChg chg="add del">
          <pc:chgData name="Prachi Meher" userId="073fac74bc118742" providerId="Windows Live" clId="Web-{26485DED-E906-468D-B368-AA34996FFA56}" dt="2024-11-15T08:47:02.290" v="34"/>
          <pc:sldLayoutMkLst>
            <pc:docMk/>
            <pc:sldMasterMk cId="3492511951" sldId="2147483837"/>
            <pc:sldLayoutMk cId="2602712121" sldId="2147483835"/>
          </pc:sldLayoutMkLst>
        </pc:sldLayoutChg>
        <pc:sldLayoutChg chg="add del">
          <pc:chgData name="Prachi Meher" userId="073fac74bc118742" providerId="Windows Live" clId="Web-{26485DED-E906-468D-B368-AA34996FFA56}" dt="2024-11-15T08:47:02.290" v="34"/>
          <pc:sldLayoutMkLst>
            <pc:docMk/>
            <pc:sldMasterMk cId="3492511951" sldId="2147483837"/>
            <pc:sldLayoutMk cId="3029196667" sldId="2147483836"/>
          </pc:sldLayoutMkLst>
        </pc:sldLayoutChg>
      </pc:sldMasterChg>
    </pc:docChg>
  </pc:docChgLst>
  <pc:docChgLst>
    <pc:chgData clId="Web-{7C86CCE0-655E-400D-8087-7967E4A5DEC8}"/>
    <pc:docChg chg="modSld">
      <pc:chgData name="" userId="" providerId="" clId="Web-{7C86CCE0-655E-400D-8087-7967E4A5DEC8}" dt="2024-11-16T11:35:54.738" v="0" actId="20577"/>
      <pc:docMkLst>
        <pc:docMk/>
      </pc:docMkLst>
      <pc:sldChg chg="modSp">
        <pc:chgData name="" userId="" providerId="" clId="Web-{7C86CCE0-655E-400D-8087-7967E4A5DEC8}" dt="2024-11-16T11:35:54.738" v="0" actId="20577"/>
        <pc:sldMkLst>
          <pc:docMk/>
          <pc:sldMk cId="109857222" sldId="256"/>
        </pc:sldMkLst>
        <pc:spChg chg="mod">
          <ac:chgData name="" userId="" providerId="" clId="Web-{7C86CCE0-655E-400D-8087-7967E4A5DEC8}" dt="2024-11-16T11:35:54.738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Prachi Meher" userId="073fac74bc118742" providerId="Windows Live" clId="Web-{7C86CCE0-655E-400D-8087-7967E4A5DEC8}"/>
    <pc:docChg chg="modSld">
      <pc:chgData name="Prachi Meher" userId="073fac74bc118742" providerId="Windows Live" clId="Web-{7C86CCE0-655E-400D-8087-7967E4A5DEC8}" dt="2024-11-16T11:36:07.317" v="0" actId="20577"/>
      <pc:docMkLst>
        <pc:docMk/>
      </pc:docMkLst>
      <pc:sldChg chg="modSp">
        <pc:chgData name="Prachi Meher" userId="073fac74bc118742" providerId="Windows Live" clId="Web-{7C86CCE0-655E-400D-8087-7967E4A5DEC8}" dt="2024-11-16T11:36:07.317" v="0" actId="20577"/>
        <pc:sldMkLst>
          <pc:docMk/>
          <pc:sldMk cId="109857222" sldId="256"/>
        </pc:sldMkLst>
        <pc:spChg chg="mod">
          <ac:chgData name="Prachi Meher" userId="073fac74bc118742" providerId="Windows Live" clId="Web-{7C86CCE0-655E-400D-8087-7967E4A5DEC8}" dt="2024-11-16T11:36:07.317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Prachi Meher" userId="073fac74bc118742" providerId="Windows Live" clId="Web-{E81A7D93-E371-4F1D-A03A-A407135DFA09}"/>
    <pc:docChg chg="addSld modSld">
      <pc:chgData name="Prachi Meher" userId="073fac74bc118742" providerId="Windows Live" clId="Web-{E81A7D93-E371-4F1D-A03A-A407135DFA09}" dt="2024-11-15T14:01:58.692" v="174" actId="20577"/>
      <pc:docMkLst>
        <pc:docMk/>
      </pc:docMkLst>
      <pc:sldChg chg="addSp delSp modSp mod setBg">
        <pc:chgData name="Prachi Meher" userId="073fac74bc118742" providerId="Windows Live" clId="Web-{E81A7D93-E371-4F1D-A03A-A407135DFA09}" dt="2024-11-15T11:22:08.620" v="4"/>
        <pc:sldMkLst>
          <pc:docMk/>
          <pc:sldMk cId="1981002625" sldId="259"/>
        </pc:sldMkLst>
        <pc:spChg chg="mod">
          <ac:chgData name="Prachi Meher" userId="073fac74bc118742" providerId="Windows Live" clId="Web-{E81A7D93-E371-4F1D-A03A-A407135DFA09}" dt="2024-11-15T11:20:28.305" v="0"/>
          <ac:spMkLst>
            <pc:docMk/>
            <pc:sldMk cId="1981002625" sldId="259"/>
            <ac:spMk id="2" creationId="{5E817F83-EA28-42D3-0B28-20B3CA7A4EF7}"/>
          </ac:spMkLst>
        </pc:spChg>
        <pc:spChg chg="del">
          <ac:chgData name="Prachi Meher" userId="073fac74bc118742" providerId="Windows Live" clId="Web-{E81A7D93-E371-4F1D-A03A-A407135DFA09}" dt="2024-11-15T11:20:28.305" v="0"/>
          <ac:spMkLst>
            <pc:docMk/>
            <pc:sldMk cId="1981002625" sldId="259"/>
            <ac:spMk id="3" creationId="{46AFFA48-DE88-5B01-2EED-45819F5D733C}"/>
          </ac:spMkLst>
        </pc:spChg>
        <pc:spChg chg="del">
          <ac:chgData name="Prachi Meher" userId="073fac74bc118742" providerId="Windows Live" clId="Web-{E81A7D93-E371-4F1D-A03A-A407135DFA09}" dt="2024-11-15T11:20:28.305" v="0"/>
          <ac:spMkLst>
            <pc:docMk/>
            <pc:sldMk cId="1981002625" sldId="259"/>
            <ac:spMk id="8" creationId="{DEC710E4-D509-455C-A8D8-F6A63F2DA5A3}"/>
          </ac:spMkLst>
        </pc:spChg>
        <pc:spChg chg="add">
          <ac:chgData name="Prachi Meher" userId="073fac74bc118742" providerId="Windows Live" clId="Web-{E81A7D93-E371-4F1D-A03A-A407135DFA09}" dt="2024-11-15T11:20:28.305" v="0"/>
          <ac:spMkLst>
            <pc:docMk/>
            <pc:sldMk cId="1981002625" sldId="259"/>
            <ac:spMk id="16" creationId="{3227BDC9-FB18-487D-844E-9A6B39F8C10A}"/>
          </ac:spMkLst>
        </pc:spChg>
        <pc:graphicFrameChg chg="add modGraphic">
          <ac:chgData name="Prachi Meher" userId="073fac74bc118742" providerId="Windows Live" clId="Web-{E81A7D93-E371-4F1D-A03A-A407135DFA09}" dt="2024-11-15T11:21:32.401" v="2"/>
          <ac:graphicFrameMkLst>
            <pc:docMk/>
            <pc:sldMk cId="1981002625" sldId="259"/>
            <ac:graphicFrameMk id="12" creationId="{580D638B-7A7A-4721-2D16-B52B947E5048}"/>
          </ac:graphicFrameMkLst>
        </pc:graphicFrameChg>
        <pc:cxnChg chg="del">
          <ac:chgData name="Prachi Meher" userId="073fac74bc118742" providerId="Windows Live" clId="Web-{E81A7D93-E371-4F1D-A03A-A407135DFA09}" dt="2024-11-15T11:20:28.305" v="0"/>
          <ac:cxnSpMkLst>
            <pc:docMk/>
            <pc:sldMk cId="1981002625" sldId="259"/>
            <ac:cxnSpMk id="10" creationId="{1262BD49-B7E7-4E8C-8604-06EA1F5F7BFB}"/>
          </ac:cxnSpMkLst>
        </pc:cxnChg>
        <pc:cxnChg chg="add">
          <ac:chgData name="Prachi Meher" userId="073fac74bc118742" providerId="Windows Live" clId="Web-{E81A7D93-E371-4F1D-A03A-A407135DFA09}" dt="2024-11-15T11:20:28.305" v="0"/>
          <ac:cxnSpMkLst>
            <pc:docMk/>
            <pc:sldMk cId="1981002625" sldId="259"/>
            <ac:cxnSpMk id="18" creationId="{25BE18DF-459C-485A-834C-292AA6BB1086}"/>
          </ac:cxnSpMkLst>
        </pc:cxnChg>
      </pc:sldChg>
      <pc:sldChg chg="addSp delSp modSp new mod setBg modClrScheme addAnim delAnim chgLayout">
        <pc:chgData name="Prachi Meher" userId="073fac74bc118742" providerId="Windows Live" clId="Web-{E81A7D93-E371-4F1D-A03A-A407135DFA09}" dt="2024-11-15T13:43:20.568" v="23"/>
        <pc:sldMkLst>
          <pc:docMk/>
          <pc:sldMk cId="2596447366" sldId="260"/>
        </pc:sldMkLst>
        <pc:spChg chg="mod ord">
          <ac:chgData name="Prachi Meher" userId="073fac74bc118742" providerId="Windows Live" clId="Web-{E81A7D93-E371-4F1D-A03A-A407135DFA09}" dt="2024-11-15T13:38:18.303" v="12" actId="14100"/>
          <ac:spMkLst>
            <pc:docMk/>
            <pc:sldMk cId="2596447366" sldId="260"/>
            <ac:spMk id="2" creationId="{B86826FD-9983-06E1-8C45-7D941D7F9503}"/>
          </ac:spMkLst>
        </pc:spChg>
        <pc:spChg chg="del mod ord">
          <ac:chgData name="Prachi Meher" userId="073fac74bc118742" providerId="Windows Live" clId="Web-{E81A7D93-E371-4F1D-A03A-A407135DFA09}" dt="2024-11-15T13:36:37.866" v="9"/>
          <ac:spMkLst>
            <pc:docMk/>
            <pc:sldMk cId="2596447366" sldId="260"/>
            <ac:spMk id="3" creationId="{7BDA57D9-1DC9-44AD-8214-2237C573D99F}"/>
          </ac:spMkLst>
        </pc:spChg>
        <pc:spChg chg="add del mod ord">
          <ac:chgData name="Prachi Meher" userId="073fac74bc118742" providerId="Windows Live" clId="Web-{E81A7D93-E371-4F1D-A03A-A407135DFA09}" dt="2024-11-15T13:35:46.132" v="8"/>
          <ac:spMkLst>
            <pc:docMk/>
            <pc:sldMk cId="2596447366" sldId="260"/>
            <ac:spMk id="4" creationId="{3284442A-29C8-4038-E923-B2BABD64B8C7}"/>
          </ac:spMkLst>
        </pc:spChg>
        <pc:picChg chg="add mod ord">
          <ac:chgData name="Prachi Meher" userId="073fac74bc118742" providerId="Windows Live" clId="Web-{E81A7D93-E371-4F1D-A03A-A407135DFA09}" dt="2024-11-15T13:43:20.568" v="23"/>
          <ac:picMkLst>
            <pc:docMk/>
            <pc:sldMk cId="2596447366" sldId="260"/>
            <ac:picMk id="5" creationId="{95C34B1E-8F72-21B3-0F23-6C5CA484B8E1}"/>
          </ac:picMkLst>
        </pc:picChg>
      </pc:sldChg>
      <pc:sldChg chg="modSp new">
        <pc:chgData name="Prachi Meher" userId="073fac74bc118742" providerId="Windows Live" clId="Web-{E81A7D93-E371-4F1D-A03A-A407135DFA09}" dt="2024-11-15T14:01:58.692" v="174" actId="20577"/>
        <pc:sldMkLst>
          <pc:docMk/>
          <pc:sldMk cId="2386350759" sldId="261"/>
        </pc:sldMkLst>
        <pc:spChg chg="mod">
          <ac:chgData name="Prachi Meher" userId="073fac74bc118742" providerId="Windows Live" clId="Web-{E81A7D93-E371-4F1D-A03A-A407135DFA09}" dt="2024-11-15T13:59:34.426" v="69" actId="1076"/>
          <ac:spMkLst>
            <pc:docMk/>
            <pc:sldMk cId="2386350759" sldId="261"/>
            <ac:spMk id="2" creationId="{E48BB2DB-546E-FE58-318A-068CD6D414FD}"/>
          </ac:spMkLst>
        </pc:spChg>
        <pc:spChg chg="mod">
          <ac:chgData name="Prachi Meher" userId="073fac74bc118742" providerId="Windows Live" clId="Web-{E81A7D93-E371-4F1D-A03A-A407135DFA09}" dt="2024-11-15T14:01:58.692" v="174" actId="20577"/>
          <ac:spMkLst>
            <pc:docMk/>
            <pc:sldMk cId="2386350759" sldId="261"/>
            <ac:spMk id="3" creationId="{B1A2F9C2-46F5-F525-EF8D-F0C56003E1DF}"/>
          </ac:spMkLst>
        </pc:spChg>
      </pc:sldChg>
    </pc:docChg>
  </pc:docChgLst>
  <pc:docChgLst>
    <pc:chgData name="Prachi Meher" userId="073fac74bc118742" providerId="Windows Live" clId="Web-{FB16DE27-F19A-4718-BE65-86BFD69D6C43}"/>
    <pc:docChg chg="modSld">
      <pc:chgData name="Prachi Meher" userId="073fac74bc118742" providerId="Windows Live" clId="Web-{FB16DE27-F19A-4718-BE65-86BFD69D6C43}" dt="2024-11-16T11:21:27.845" v="99"/>
      <pc:docMkLst>
        <pc:docMk/>
      </pc:docMkLst>
      <pc:sldChg chg="modSp mod modTransition setBg addAnim modAnim">
        <pc:chgData name="Prachi Meher" userId="073fac74bc118742" providerId="Windows Live" clId="Web-{FB16DE27-F19A-4718-BE65-86BFD69D6C43}" dt="2024-11-16T11:11:28.043" v="94"/>
        <pc:sldMkLst>
          <pc:docMk/>
          <pc:sldMk cId="109857222" sldId="256"/>
        </pc:sldMkLst>
        <pc:picChg chg="mod">
          <ac:chgData name="Prachi Meher" userId="073fac74bc118742" providerId="Windows Live" clId="Web-{FB16DE27-F19A-4718-BE65-86BFD69D6C43}" dt="2024-11-16T10:50:43.478" v="14"/>
          <ac:picMkLst>
            <pc:docMk/>
            <pc:sldMk cId="109857222" sldId="256"/>
            <ac:picMk id="4" creationId="{11E603A0-8D32-2391-281C-DFFA8236723A}"/>
          </ac:picMkLst>
        </pc:picChg>
      </pc:sldChg>
      <pc:sldChg chg="modTransition addAnim modAnim">
        <pc:chgData name="Prachi Meher" userId="073fac74bc118742" providerId="Windows Live" clId="Web-{FB16DE27-F19A-4718-BE65-86BFD69D6C43}" dt="2024-11-16T11:21:27.845" v="99"/>
        <pc:sldMkLst>
          <pc:docMk/>
          <pc:sldMk cId="574794735" sldId="257"/>
        </pc:sldMkLst>
      </pc:sldChg>
      <pc:sldChg chg="modTransition addAnim delAnim modAnim">
        <pc:chgData name="Prachi Meher" userId="073fac74bc118742" providerId="Windows Live" clId="Web-{FB16DE27-F19A-4718-BE65-86BFD69D6C43}" dt="2024-11-16T11:19:20.434" v="98"/>
        <pc:sldMkLst>
          <pc:docMk/>
          <pc:sldMk cId="3710426191" sldId="258"/>
        </pc:sldMkLst>
      </pc:sldChg>
      <pc:sldChg chg="modTransition addAnim modAnim">
        <pc:chgData name="Prachi Meher" userId="073fac74bc118742" providerId="Windows Live" clId="Web-{FB16DE27-F19A-4718-BE65-86BFD69D6C43}" dt="2024-11-16T11:17:15.050" v="97"/>
        <pc:sldMkLst>
          <pc:docMk/>
          <pc:sldMk cId="1981002625" sldId="259"/>
        </pc:sldMkLst>
      </pc:sldChg>
      <pc:sldChg chg="addAnim delAnim modAnim">
        <pc:chgData name="Prachi Meher" userId="073fac74bc118742" providerId="Windows Live" clId="Web-{FB16DE27-F19A-4718-BE65-86BFD69D6C43}" dt="2024-11-16T10:58:09.037" v="41"/>
        <pc:sldMkLst>
          <pc:docMk/>
          <pc:sldMk cId="2596447366" sldId="260"/>
        </pc:sldMkLst>
      </pc:sldChg>
      <pc:sldChg chg="modTransition addAnim delAnim modAnim">
        <pc:chgData name="Prachi Meher" userId="073fac74bc118742" providerId="Windows Live" clId="Web-{FB16DE27-F19A-4718-BE65-86BFD69D6C43}" dt="2024-11-16T11:16:33.924" v="96"/>
        <pc:sldMkLst>
          <pc:docMk/>
          <pc:sldMk cId="2386350759" sldId="261"/>
        </pc:sldMkLst>
      </pc:sldChg>
      <pc:sldChg chg="modTransition addAnim delAnim modAnim">
        <pc:chgData name="Prachi Meher" userId="073fac74bc118742" providerId="Windows Live" clId="Web-{FB16DE27-F19A-4718-BE65-86BFD69D6C43}" dt="2024-11-16T11:09:50.009" v="92"/>
        <pc:sldMkLst>
          <pc:docMk/>
          <pc:sldMk cId="769976130" sldId="262"/>
        </pc:sldMkLst>
      </pc:sldChg>
      <pc:sldChg chg="addSp delSp modSp">
        <pc:chgData name="Prachi Meher" userId="073fac74bc118742" providerId="Windows Live" clId="Web-{FB16DE27-F19A-4718-BE65-86BFD69D6C43}" dt="2024-11-16T10:46:11.861" v="9" actId="14100"/>
        <pc:sldMkLst>
          <pc:docMk/>
          <pc:sldMk cId="1170468224" sldId="263"/>
        </pc:sldMkLst>
        <pc:spChg chg="mod">
          <ac:chgData name="Prachi Meher" userId="073fac74bc118742" providerId="Windows Live" clId="Web-{FB16DE27-F19A-4718-BE65-86BFD69D6C43}" dt="2024-11-16T10:45:57.314" v="6" actId="14100"/>
          <ac:spMkLst>
            <pc:docMk/>
            <pc:sldMk cId="1170468224" sldId="263"/>
            <ac:spMk id="2" creationId="{1D2F2C39-66BF-DA01-5F73-4DABE6B8C4ED}"/>
          </ac:spMkLst>
        </pc:spChg>
        <pc:spChg chg="mod">
          <ac:chgData name="Prachi Meher" userId="073fac74bc118742" providerId="Windows Live" clId="Web-{FB16DE27-F19A-4718-BE65-86BFD69D6C43}" dt="2024-11-16T10:46:11.861" v="9" actId="14100"/>
          <ac:spMkLst>
            <pc:docMk/>
            <pc:sldMk cId="1170468224" sldId="263"/>
            <ac:spMk id="3" creationId="{A03BC747-D07E-291C-5EED-3DFD872C3111}"/>
          </ac:spMkLst>
        </pc:spChg>
        <pc:spChg chg="add del mod">
          <ac:chgData name="Prachi Meher" userId="073fac74bc118742" providerId="Windows Live" clId="Web-{FB16DE27-F19A-4718-BE65-86BFD69D6C43}" dt="2024-11-16T10:45:49.861" v="4"/>
          <ac:spMkLst>
            <pc:docMk/>
            <pc:sldMk cId="1170468224" sldId="263"/>
            <ac:spMk id="5" creationId="{5A20AAEF-4F1A-677A-5126-08EDD5821A44}"/>
          </ac:spMkLst>
        </pc:spChg>
        <pc:picChg chg="add del mod">
          <ac:chgData name="Prachi Meher" userId="073fac74bc118742" providerId="Windows Live" clId="Web-{FB16DE27-F19A-4718-BE65-86BFD69D6C43}" dt="2024-11-16T10:45:49.861" v="5"/>
          <ac:picMkLst>
            <pc:docMk/>
            <pc:sldMk cId="1170468224" sldId="263"/>
            <ac:picMk id="4" creationId="{037FA7E0-D27A-C36F-7167-4D48FD98FD48}"/>
          </ac:picMkLst>
        </pc:picChg>
      </pc:sldChg>
    </pc:docChg>
  </pc:docChgLst>
  <pc:docChgLst>
    <pc:chgData name="Prachi Meher" userId="073fac74bc118742" providerId="Windows Live" clId="Web-{A39357C3-8011-4735-A2E1-8D552D15BE39}"/>
    <pc:docChg chg="addSld modSld">
      <pc:chgData name="Prachi Meher" userId="073fac74bc118742" providerId="Windows Live" clId="Web-{A39357C3-8011-4735-A2E1-8D552D15BE39}" dt="2024-11-15T11:18:40.380" v="206" actId="20577"/>
      <pc:docMkLst>
        <pc:docMk/>
      </pc:docMkLst>
      <pc:sldChg chg="modSp mod setBg">
        <pc:chgData name="Prachi Meher" userId="073fac74bc118742" providerId="Windows Live" clId="Web-{A39357C3-8011-4735-A2E1-8D552D15BE39}" dt="2024-11-15T10:54:01.958" v="198" actId="20577"/>
        <pc:sldMkLst>
          <pc:docMk/>
          <pc:sldMk cId="574794735" sldId="257"/>
        </pc:sldMkLst>
        <pc:spChg chg="mod">
          <ac:chgData name="Prachi Meher" userId="073fac74bc118742" providerId="Windows Live" clId="Web-{A39357C3-8011-4735-A2E1-8D552D15BE39}" dt="2024-11-15T10:54:01.958" v="198" actId="20577"/>
          <ac:spMkLst>
            <pc:docMk/>
            <pc:sldMk cId="574794735" sldId="257"/>
            <ac:spMk id="2" creationId="{3D046A7D-52D5-F211-7881-AA2A8C389ECE}"/>
          </ac:spMkLst>
        </pc:spChg>
        <pc:spChg chg="mod">
          <ac:chgData name="Prachi Meher" userId="073fac74bc118742" providerId="Windows Live" clId="Web-{A39357C3-8011-4735-A2E1-8D552D15BE39}" dt="2024-11-15T10:39:48.989" v="8" actId="20577"/>
          <ac:spMkLst>
            <pc:docMk/>
            <pc:sldMk cId="574794735" sldId="257"/>
            <ac:spMk id="3" creationId="{7BA08C46-8DEF-5A29-2B2F-7B4EE336D676}"/>
          </ac:spMkLst>
        </pc:spChg>
      </pc:sldChg>
      <pc:sldChg chg="addSp delSp modSp mod setBg">
        <pc:chgData name="Prachi Meher" userId="073fac74bc118742" providerId="Windows Live" clId="Web-{A39357C3-8011-4735-A2E1-8D552D15BE39}" dt="2024-11-15T11:18:40.380" v="206" actId="20577"/>
        <pc:sldMkLst>
          <pc:docMk/>
          <pc:sldMk cId="3710426191" sldId="258"/>
        </pc:sldMkLst>
        <pc:spChg chg="mod">
          <ac:chgData name="Prachi Meher" userId="073fac74bc118742" providerId="Windows Live" clId="Web-{A39357C3-8011-4735-A2E1-8D552D15BE39}" dt="2024-11-15T10:38:08.313" v="5"/>
          <ac:spMkLst>
            <pc:docMk/>
            <pc:sldMk cId="3710426191" sldId="258"/>
            <ac:spMk id="2" creationId="{926B52B9-1573-DCF7-DC66-13DBB57AB5C9}"/>
          </ac:spMkLst>
        </pc:spChg>
        <pc:spChg chg="mod">
          <ac:chgData name="Prachi Meher" userId="073fac74bc118742" providerId="Windows Live" clId="Web-{A39357C3-8011-4735-A2E1-8D552D15BE39}" dt="2024-11-15T11:18:40.380" v="206" actId="20577"/>
          <ac:spMkLst>
            <pc:docMk/>
            <pc:sldMk cId="3710426191" sldId="258"/>
            <ac:spMk id="3" creationId="{3185DE7C-C96D-7E28-6B58-C50772AD3268}"/>
          </ac:spMkLst>
        </pc:spChg>
        <pc:spChg chg="add del">
          <ac:chgData name="Prachi Meher" userId="073fac74bc118742" providerId="Windows Live" clId="Web-{A39357C3-8011-4735-A2E1-8D552D15BE39}" dt="2024-11-15T10:38:08.313" v="4"/>
          <ac:spMkLst>
            <pc:docMk/>
            <pc:sldMk cId="3710426191" sldId="258"/>
            <ac:spMk id="8" creationId="{129CABA9-3567-4B35-BA23-BFE668BC1020}"/>
          </ac:spMkLst>
        </pc:spChg>
        <pc:spChg chg="add">
          <ac:chgData name="Prachi Meher" userId="073fac74bc118742" providerId="Windows Live" clId="Web-{A39357C3-8011-4735-A2E1-8D552D15BE39}" dt="2024-11-15T10:38:08.313" v="5"/>
          <ac:spMkLst>
            <pc:docMk/>
            <pc:sldMk cId="3710426191" sldId="258"/>
            <ac:spMk id="12" creationId="{F47A6ACE-A9C5-47FE-8B87-BB64849E6698}"/>
          </ac:spMkLst>
        </pc:spChg>
        <pc:cxnChg chg="add del">
          <ac:chgData name="Prachi Meher" userId="073fac74bc118742" providerId="Windows Live" clId="Web-{A39357C3-8011-4735-A2E1-8D552D15BE39}" dt="2024-11-15T10:38:08.313" v="4"/>
          <ac:cxnSpMkLst>
            <pc:docMk/>
            <pc:sldMk cId="3710426191" sldId="258"/>
            <ac:cxnSpMk id="10" creationId="{74EC0A4C-23DD-4FEE-8670-263D20FC9F68}"/>
          </ac:cxnSpMkLst>
        </pc:cxnChg>
        <pc:cxnChg chg="add">
          <ac:chgData name="Prachi Meher" userId="073fac74bc118742" providerId="Windows Live" clId="Web-{A39357C3-8011-4735-A2E1-8D552D15BE39}" dt="2024-11-15T10:38:08.313" v="5"/>
          <ac:cxnSpMkLst>
            <pc:docMk/>
            <pc:sldMk cId="3710426191" sldId="258"/>
            <ac:cxnSpMk id="13" creationId="{F0748755-DDBC-46D0-91EC-1212A8EE2B40}"/>
          </ac:cxnSpMkLst>
        </pc:cxnChg>
      </pc:sldChg>
      <pc:sldChg chg="addSp modSp new mod setBg">
        <pc:chgData name="Prachi Meher" userId="073fac74bc118742" providerId="Windows Live" clId="Web-{A39357C3-8011-4735-A2E1-8D552D15BE39}" dt="2024-11-15T10:56:15.681" v="200" actId="20577"/>
        <pc:sldMkLst>
          <pc:docMk/>
          <pc:sldMk cId="1981002625" sldId="259"/>
        </pc:sldMkLst>
        <pc:spChg chg="mod">
          <ac:chgData name="Prachi Meher" userId="073fac74bc118742" providerId="Windows Live" clId="Web-{A39357C3-8011-4735-A2E1-8D552D15BE39}" dt="2024-11-15T10:51:31.921" v="194" actId="20577"/>
          <ac:spMkLst>
            <pc:docMk/>
            <pc:sldMk cId="1981002625" sldId="259"/>
            <ac:spMk id="2" creationId="{5E817F83-EA28-42D3-0B28-20B3CA7A4EF7}"/>
          </ac:spMkLst>
        </pc:spChg>
        <pc:spChg chg="mod">
          <ac:chgData name="Prachi Meher" userId="073fac74bc118742" providerId="Windows Live" clId="Web-{A39357C3-8011-4735-A2E1-8D552D15BE39}" dt="2024-11-15T10:56:15.681" v="200" actId="20577"/>
          <ac:spMkLst>
            <pc:docMk/>
            <pc:sldMk cId="1981002625" sldId="259"/>
            <ac:spMk id="3" creationId="{46AFFA48-DE88-5B01-2EED-45819F5D733C}"/>
          </ac:spMkLst>
        </pc:spChg>
        <pc:spChg chg="add">
          <ac:chgData name="Prachi Meher" userId="073fac74bc118742" providerId="Windows Live" clId="Web-{A39357C3-8011-4735-A2E1-8D552D15BE39}" dt="2024-11-15T10:50:22.841" v="191"/>
          <ac:spMkLst>
            <pc:docMk/>
            <pc:sldMk cId="1981002625" sldId="259"/>
            <ac:spMk id="8" creationId="{DEC710E4-D509-455C-A8D8-F6A63F2DA5A3}"/>
          </ac:spMkLst>
        </pc:spChg>
        <pc:cxnChg chg="add">
          <ac:chgData name="Prachi Meher" userId="073fac74bc118742" providerId="Windows Live" clId="Web-{A39357C3-8011-4735-A2E1-8D552D15BE39}" dt="2024-11-15T10:50:22.841" v="191"/>
          <ac:cxnSpMkLst>
            <pc:docMk/>
            <pc:sldMk cId="1981002625" sldId="259"/>
            <ac:cxnSpMk id="10" creationId="{1262BD49-B7E7-4E8C-8604-06EA1F5F7BFB}"/>
          </ac:cxnSpMkLst>
        </pc:cxnChg>
      </pc:sldChg>
    </pc:docChg>
  </pc:docChgLst>
  <pc:docChgLst>
    <pc:chgData name="Prachi Meher" userId="073fac74bc118742" providerId="Windows Live" clId="Web-{8347C22A-7DF5-4C13-B1B5-23922C167ADB}"/>
    <pc:docChg chg="modSld">
      <pc:chgData name="Prachi Meher" userId="073fac74bc118742" providerId="Windows Live" clId="Web-{8347C22A-7DF5-4C13-B1B5-23922C167ADB}" dt="2024-11-15T18:25:56.575" v="0" actId="14100"/>
      <pc:docMkLst>
        <pc:docMk/>
      </pc:docMkLst>
      <pc:sldChg chg="modSp">
        <pc:chgData name="Prachi Meher" userId="073fac74bc118742" providerId="Windows Live" clId="Web-{8347C22A-7DF5-4C13-B1B5-23922C167ADB}" dt="2024-11-15T18:25:56.575" v="0" actId="14100"/>
        <pc:sldMkLst>
          <pc:docMk/>
          <pc:sldMk cId="2386350759" sldId="261"/>
        </pc:sldMkLst>
        <pc:spChg chg="mod">
          <ac:chgData name="Prachi Meher" userId="073fac74bc118742" providerId="Windows Live" clId="Web-{8347C22A-7DF5-4C13-B1B5-23922C167ADB}" dt="2024-11-15T18:25:56.575" v="0" actId="14100"/>
          <ac:spMkLst>
            <pc:docMk/>
            <pc:sldMk cId="2386350759" sldId="261"/>
            <ac:spMk id="2" creationId="{E48BB2DB-546E-FE58-318A-068CD6D414FD}"/>
          </ac:spMkLst>
        </pc:spChg>
      </pc:sldChg>
    </pc:docChg>
  </pc:docChgLst>
  <pc:docChgLst>
    <pc:chgData name="Prachi Meher" userId="073fac74bc118742" providerId="Windows Live" clId="Web-{56113E17-7567-4D0A-B8E1-77E4D1877CFF}"/>
    <pc:docChg chg="modSld">
      <pc:chgData name="Prachi Meher" userId="073fac74bc118742" providerId="Windows Live" clId="Web-{56113E17-7567-4D0A-B8E1-77E4D1877CFF}" dt="2024-11-16T11:35:29.860" v="50"/>
      <pc:docMkLst>
        <pc:docMk/>
      </pc:docMkLst>
      <pc:sldChg chg="modSp modAnim">
        <pc:chgData name="Prachi Meher" userId="073fac74bc118742" providerId="Windows Live" clId="Web-{56113E17-7567-4D0A-B8E1-77E4D1877CFF}" dt="2024-11-16T11:27:02.974" v="10" actId="1076"/>
        <pc:sldMkLst>
          <pc:docMk/>
          <pc:sldMk cId="109857222" sldId="256"/>
        </pc:sldMkLst>
        <pc:spChg chg="mod">
          <ac:chgData name="Prachi Meher" userId="073fac74bc118742" providerId="Windows Live" clId="Web-{56113E17-7567-4D0A-B8E1-77E4D1877CFF}" dt="2024-11-16T11:27:02.974" v="10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modAnim">
        <pc:chgData name="Prachi Meher" userId="073fac74bc118742" providerId="Windows Live" clId="Web-{56113E17-7567-4D0A-B8E1-77E4D1877CFF}" dt="2024-11-16T11:27:51.053" v="21"/>
        <pc:sldMkLst>
          <pc:docMk/>
          <pc:sldMk cId="574794735" sldId="257"/>
        </pc:sldMkLst>
      </pc:sldChg>
      <pc:sldChg chg="modAnim">
        <pc:chgData name="Prachi Meher" userId="073fac74bc118742" providerId="Windows Live" clId="Web-{56113E17-7567-4D0A-B8E1-77E4D1877CFF}" dt="2024-11-16T11:28:55.273" v="32"/>
        <pc:sldMkLst>
          <pc:docMk/>
          <pc:sldMk cId="3710426191" sldId="258"/>
        </pc:sldMkLst>
      </pc:sldChg>
      <pc:sldChg chg="modAnim">
        <pc:chgData name="Prachi Meher" userId="073fac74bc118742" providerId="Windows Live" clId="Web-{56113E17-7567-4D0A-B8E1-77E4D1877CFF}" dt="2024-11-16T11:29:11.101" v="36"/>
        <pc:sldMkLst>
          <pc:docMk/>
          <pc:sldMk cId="1981002625" sldId="259"/>
        </pc:sldMkLst>
      </pc:sldChg>
      <pc:sldChg chg="modAnim">
        <pc:chgData name="Prachi Meher" userId="073fac74bc118742" providerId="Windows Live" clId="Web-{56113E17-7567-4D0A-B8E1-77E4D1877CFF}" dt="2024-11-16T11:28:04.194" v="26"/>
        <pc:sldMkLst>
          <pc:docMk/>
          <pc:sldMk cId="2596447366" sldId="260"/>
        </pc:sldMkLst>
      </pc:sldChg>
      <pc:sldChg chg="modAnim">
        <pc:chgData name="Prachi Meher" userId="073fac74bc118742" providerId="Windows Live" clId="Web-{56113E17-7567-4D0A-B8E1-77E4D1877CFF}" dt="2024-11-16T11:29:33.539" v="42"/>
        <pc:sldMkLst>
          <pc:docMk/>
          <pc:sldMk cId="2386350759" sldId="261"/>
        </pc:sldMkLst>
      </pc:sldChg>
      <pc:sldChg chg="modTransition modAnim">
        <pc:chgData name="Prachi Meher" userId="073fac74bc118742" providerId="Windows Live" clId="Web-{56113E17-7567-4D0A-B8E1-77E4D1877CFF}" dt="2024-11-16T11:34:52.985" v="49"/>
        <pc:sldMkLst>
          <pc:docMk/>
          <pc:sldMk cId="769976130" sldId="262"/>
        </pc:sldMkLst>
      </pc:sldChg>
      <pc:sldChg chg="modTransition addAnim delAnim modAnim">
        <pc:chgData name="Prachi Meher" userId="073fac74bc118742" providerId="Windows Live" clId="Web-{56113E17-7567-4D0A-B8E1-77E4D1877CFF}" dt="2024-11-16T11:35:29.860" v="50"/>
        <pc:sldMkLst>
          <pc:docMk/>
          <pc:sldMk cId="1170468224" sldId="263"/>
        </pc:sldMkLst>
      </pc:sldChg>
    </pc:docChg>
  </pc:docChgLst>
  <pc:docChgLst>
    <pc:chgData name="Prachi Meher" userId="073fac74bc118742" providerId="Windows Live" clId="Web-{C6F63A6D-47C5-490F-812E-D324715CD2A8}"/>
    <pc:docChg chg="addSld delSld modSld">
      <pc:chgData name="Prachi Meher" userId="073fac74bc118742" providerId="Windows Live" clId="Web-{C6F63A6D-47C5-490F-812E-D324715CD2A8}" dt="2024-11-16T10:39:13.682" v="196" actId="20577"/>
      <pc:docMkLst>
        <pc:docMk/>
      </pc:docMkLst>
      <pc:sldChg chg="addSp delSp modSp new mod setBg">
        <pc:chgData name="Prachi Meher" userId="073fac74bc118742" providerId="Windows Live" clId="Web-{C6F63A6D-47C5-490F-812E-D324715CD2A8}" dt="2024-11-16T10:29:47.192" v="150"/>
        <pc:sldMkLst>
          <pc:docMk/>
          <pc:sldMk cId="769976130" sldId="262"/>
        </pc:sldMkLst>
        <pc:spChg chg="mod">
          <ac:chgData name="Prachi Meher" userId="073fac74bc118742" providerId="Windows Live" clId="Web-{C6F63A6D-47C5-490F-812E-D324715CD2A8}" dt="2024-11-16T10:14:18.166" v="53" actId="1076"/>
          <ac:spMkLst>
            <pc:docMk/>
            <pc:sldMk cId="769976130" sldId="262"/>
            <ac:spMk id="2" creationId="{FBA3D51C-68EE-B29E-5775-7FA0CBC362E8}"/>
          </ac:spMkLst>
        </pc:spChg>
        <pc:spChg chg="del mod">
          <ac:chgData name="Prachi Meher" userId="073fac74bc118742" providerId="Windows Live" clId="Web-{C6F63A6D-47C5-490F-812E-D324715CD2A8}" dt="2024-11-16T10:15:02.417" v="58"/>
          <ac:spMkLst>
            <pc:docMk/>
            <pc:sldMk cId="769976130" sldId="262"/>
            <ac:spMk id="3" creationId="{1EBDEC54-9B6B-9E74-F679-D616E467854A}"/>
          </ac:spMkLst>
        </pc:spChg>
        <pc:spChg chg="del mod">
          <ac:chgData name="Prachi Meher" userId="073fac74bc118742" providerId="Windows Live" clId="Web-{C6F63A6D-47C5-490F-812E-D324715CD2A8}" dt="2024-11-16T10:15:51.777" v="63"/>
          <ac:spMkLst>
            <pc:docMk/>
            <pc:sldMk cId="769976130" sldId="262"/>
            <ac:spMk id="4" creationId="{D7451A82-0973-F7BD-0354-48B6A42A429A}"/>
          </ac:spMkLst>
        </pc:spChg>
        <pc:picChg chg="add mod ord">
          <ac:chgData name="Prachi Meher" userId="073fac74bc118742" providerId="Windows Live" clId="Web-{C6F63A6D-47C5-490F-812E-D324715CD2A8}" dt="2024-11-16T10:28:44.988" v="140"/>
          <ac:picMkLst>
            <pc:docMk/>
            <pc:sldMk cId="769976130" sldId="262"/>
            <ac:picMk id="5" creationId="{47AD1676-F4C7-4D61-2F05-3D59859E3D50}"/>
          </ac:picMkLst>
        </pc:picChg>
        <pc:picChg chg="add mod ord">
          <ac:chgData name="Prachi Meher" userId="073fac74bc118742" providerId="Windows Live" clId="Web-{C6F63A6D-47C5-490F-812E-D324715CD2A8}" dt="2024-11-16T10:28:50.660" v="141"/>
          <ac:picMkLst>
            <pc:docMk/>
            <pc:sldMk cId="769976130" sldId="262"/>
            <ac:picMk id="6" creationId="{D202E50B-DC5B-48DA-D7A6-33D26C7B6028}"/>
          </ac:picMkLst>
        </pc:picChg>
        <pc:picChg chg="add mod">
          <ac:chgData name="Prachi Meher" userId="073fac74bc118742" providerId="Windows Live" clId="Web-{C6F63A6D-47C5-490F-812E-D324715CD2A8}" dt="2024-11-16T10:28:55.816" v="142"/>
          <ac:picMkLst>
            <pc:docMk/>
            <pc:sldMk cId="769976130" sldId="262"/>
            <ac:picMk id="7" creationId="{C5AB7EB2-72E7-C7B9-BC94-597C98734A86}"/>
          </ac:picMkLst>
        </pc:picChg>
        <pc:picChg chg="add mod">
          <ac:chgData name="Prachi Meher" userId="073fac74bc118742" providerId="Windows Live" clId="Web-{C6F63A6D-47C5-490F-812E-D324715CD2A8}" dt="2024-11-16T10:29:01.925" v="143"/>
          <ac:picMkLst>
            <pc:docMk/>
            <pc:sldMk cId="769976130" sldId="262"/>
            <ac:picMk id="8" creationId="{AA5CC1E9-3019-3CAB-CF65-FCDB8C9FCA27}"/>
          </ac:picMkLst>
        </pc:picChg>
        <pc:picChg chg="add mod">
          <ac:chgData name="Prachi Meher" userId="073fac74bc118742" providerId="Windows Live" clId="Web-{C6F63A6D-47C5-490F-812E-D324715CD2A8}" dt="2024-11-16T10:29:25.458" v="147"/>
          <ac:picMkLst>
            <pc:docMk/>
            <pc:sldMk cId="769976130" sldId="262"/>
            <ac:picMk id="9" creationId="{70EE68D2-43E0-5304-D179-8E7A5C04224D}"/>
          </ac:picMkLst>
        </pc:picChg>
        <pc:picChg chg="add mod">
          <ac:chgData name="Prachi Meher" userId="073fac74bc118742" providerId="Windows Live" clId="Web-{C6F63A6D-47C5-490F-812E-D324715CD2A8}" dt="2024-11-16T10:29:35.474" v="148"/>
          <ac:picMkLst>
            <pc:docMk/>
            <pc:sldMk cId="769976130" sldId="262"/>
            <ac:picMk id="10" creationId="{E486F504-4A5B-9256-13E5-E3655549F59D}"/>
          </ac:picMkLst>
        </pc:picChg>
        <pc:picChg chg="add mod">
          <ac:chgData name="Prachi Meher" userId="073fac74bc118742" providerId="Windows Live" clId="Web-{C6F63A6D-47C5-490F-812E-D324715CD2A8}" dt="2024-11-16T10:29:41.208" v="149"/>
          <ac:picMkLst>
            <pc:docMk/>
            <pc:sldMk cId="769976130" sldId="262"/>
            <ac:picMk id="11" creationId="{A278587D-0210-9F7B-7418-048DDE191EF2}"/>
          </ac:picMkLst>
        </pc:picChg>
        <pc:picChg chg="add mod">
          <ac:chgData name="Prachi Meher" userId="073fac74bc118742" providerId="Windows Live" clId="Web-{C6F63A6D-47C5-490F-812E-D324715CD2A8}" dt="2024-11-16T10:29:47.192" v="150"/>
          <ac:picMkLst>
            <pc:docMk/>
            <pc:sldMk cId="769976130" sldId="262"/>
            <ac:picMk id="12" creationId="{DB62B465-0D46-238D-C91C-881110D7611B}"/>
          </ac:picMkLst>
        </pc:picChg>
      </pc:sldChg>
      <pc:sldChg chg="addSp delSp modSp new del">
        <pc:chgData name="Prachi Meher" userId="073fac74bc118742" providerId="Windows Live" clId="Web-{C6F63A6D-47C5-490F-812E-D324715CD2A8}" dt="2024-11-16T10:13:58.619" v="48"/>
        <pc:sldMkLst>
          <pc:docMk/>
          <pc:sldMk cId="1212680253" sldId="262"/>
        </pc:sldMkLst>
        <pc:spChg chg="mod">
          <ac:chgData name="Prachi Meher" userId="073fac74bc118742" providerId="Windows Live" clId="Web-{C6F63A6D-47C5-490F-812E-D324715CD2A8}" dt="2024-11-16T10:13:52.447" v="47" actId="20577"/>
          <ac:spMkLst>
            <pc:docMk/>
            <pc:sldMk cId="1212680253" sldId="262"/>
            <ac:spMk id="2" creationId="{0B004DB3-B5D6-265E-A25E-EA5658856182}"/>
          </ac:spMkLst>
        </pc:spChg>
        <pc:spChg chg="del mod">
          <ac:chgData name="Prachi Meher" userId="073fac74bc118742" providerId="Windows Live" clId="Web-{C6F63A6D-47C5-490F-812E-D324715CD2A8}" dt="2024-11-16T10:13:40.931" v="46"/>
          <ac:spMkLst>
            <pc:docMk/>
            <pc:sldMk cId="1212680253" sldId="262"/>
            <ac:spMk id="3" creationId="{704E0896-1DB4-B9B4-CBBC-F8BD189CDE00}"/>
          </ac:spMkLst>
        </pc:spChg>
        <pc:spChg chg="mod">
          <ac:chgData name="Prachi Meher" userId="073fac74bc118742" providerId="Windows Live" clId="Web-{C6F63A6D-47C5-490F-812E-D324715CD2A8}" dt="2024-11-16T10:13:39.900" v="45" actId="1076"/>
          <ac:spMkLst>
            <pc:docMk/>
            <pc:sldMk cId="1212680253" sldId="262"/>
            <ac:spMk id="4" creationId="{92C41EC6-B482-626F-D54A-C979F7D65D0F}"/>
          </ac:spMkLst>
        </pc:spChg>
        <pc:graphicFrameChg chg="add mod ord modGraphic">
          <ac:chgData name="Prachi Meher" userId="073fac74bc118742" providerId="Windows Live" clId="Web-{C6F63A6D-47C5-490F-812E-D324715CD2A8}" dt="2024-11-16T10:13:40.931" v="46"/>
          <ac:graphicFrameMkLst>
            <pc:docMk/>
            <pc:sldMk cId="1212680253" sldId="262"/>
            <ac:graphicFrameMk id="5" creationId="{E97C5F19-7091-D565-F56D-A23FEF80820B}"/>
          </ac:graphicFrameMkLst>
        </pc:graphicFrameChg>
      </pc:sldChg>
      <pc:sldChg chg="modSp new mod setBg">
        <pc:chgData name="Prachi Meher" userId="073fac74bc118742" providerId="Windows Live" clId="Web-{C6F63A6D-47C5-490F-812E-D324715CD2A8}" dt="2024-11-16T10:39:13.682" v="196" actId="20577"/>
        <pc:sldMkLst>
          <pc:docMk/>
          <pc:sldMk cId="1170468224" sldId="263"/>
        </pc:sldMkLst>
        <pc:spChg chg="mod">
          <ac:chgData name="Prachi Meher" userId="073fac74bc118742" providerId="Windows Live" clId="Web-{C6F63A6D-47C5-490F-812E-D324715CD2A8}" dt="2024-11-16T10:39:13.682" v="196" actId="20577"/>
          <ac:spMkLst>
            <pc:docMk/>
            <pc:sldMk cId="1170468224" sldId="263"/>
            <ac:spMk id="3" creationId="{A03BC747-D07E-291C-5EED-3DFD872C3111}"/>
          </ac:spMkLst>
        </pc:spChg>
      </pc:sldChg>
      <pc:sldChg chg="modSp new del">
        <pc:chgData name="Prachi Meher" userId="073fac74bc118742" providerId="Windows Live" clId="Web-{C6F63A6D-47C5-490F-812E-D324715CD2A8}" dt="2024-11-16T10:32:29.553" v="163"/>
        <pc:sldMkLst>
          <pc:docMk/>
          <pc:sldMk cId="2410268731" sldId="263"/>
        </pc:sldMkLst>
        <pc:spChg chg="mod">
          <ac:chgData name="Prachi Meher" userId="073fac74bc118742" providerId="Windows Live" clId="Web-{C6F63A6D-47C5-490F-812E-D324715CD2A8}" dt="2024-11-16T10:32:26.460" v="162" actId="20577"/>
          <ac:spMkLst>
            <pc:docMk/>
            <pc:sldMk cId="2410268731" sldId="263"/>
            <ac:spMk id="2" creationId="{46B30972-1D04-79A1-56D3-42AC4A2B6E27}"/>
          </ac:spMkLst>
        </pc:spChg>
      </pc:sldChg>
      <pc:sldChg chg="new del">
        <pc:chgData name="Prachi Meher" userId="073fac74bc118742" providerId="Windows Live" clId="Web-{C6F63A6D-47C5-490F-812E-D324715CD2A8}" dt="2024-11-16T10:32:57.772" v="165"/>
        <pc:sldMkLst>
          <pc:docMk/>
          <pc:sldMk cId="3546082719" sldId="263"/>
        </pc:sldMkLst>
      </pc:sldChg>
    </pc:docChg>
  </pc:docChgLst>
  <pc:docChgLst>
    <pc:chgData name="Prachi Meher" userId="073fac74bc118742" providerId="Windows Live" clId="Web-{401103B4-9B5E-4BDF-BA16-479DEDEB65D9}"/>
    <pc:docChg chg="modSld sldOrd">
      <pc:chgData name="Prachi Meher" userId="073fac74bc118742" providerId="Windows Live" clId="Web-{401103B4-9B5E-4BDF-BA16-479DEDEB65D9}" dt="2024-11-15T18:17:08.873" v="47"/>
      <pc:docMkLst>
        <pc:docMk/>
      </pc:docMkLst>
      <pc:sldChg chg="ord">
        <pc:chgData name="Prachi Meher" userId="073fac74bc118742" providerId="Windows Live" clId="Web-{401103B4-9B5E-4BDF-BA16-479DEDEB65D9}" dt="2024-11-15T18:17:08.873" v="47"/>
        <pc:sldMkLst>
          <pc:docMk/>
          <pc:sldMk cId="2596447366" sldId="260"/>
        </pc:sldMkLst>
      </pc:sldChg>
      <pc:sldChg chg="addSp delSp modSp mod setBg modClrScheme chgLayout">
        <pc:chgData name="Prachi Meher" userId="073fac74bc118742" providerId="Windows Live" clId="Web-{401103B4-9B5E-4BDF-BA16-479DEDEB65D9}" dt="2024-11-15T18:15:23.335" v="45"/>
        <pc:sldMkLst>
          <pc:docMk/>
          <pc:sldMk cId="2386350759" sldId="261"/>
        </pc:sldMkLst>
        <pc:spChg chg="mod ord">
          <ac:chgData name="Prachi Meher" userId="073fac74bc118742" providerId="Windows Live" clId="Web-{401103B4-9B5E-4BDF-BA16-479DEDEB65D9}" dt="2024-11-15T18:09:33.716" v="35" actId="1076"/>
          <ac:spMkLst>
            <pc:docMk/>
            <pc:sldMk cId="2386350759" sldId="261"/>
            <ac:spMk id="2" creationId="{E48BB2DB-546E-FE58-318A-068CD6D414FD}"/>
          </ac:spMkLst>
        </pc:spChg>
        <pc:spChg chg="mod ord">
          <ac:chgData name="Prachi Meher" userId="073fac74bc118742" providerId="Windows Live" clId="Web-{401103B4-9B5E-4BDF-BA16-479DEDEB65D9}" dt="2024-11-15T18:10:32.033" v="41" actId="20577"/>
          <ac:spMkLst>
            <pc:docMk/>
            <pc:sldMk cId="2386350759" sldId="261"/>
            <ac:spMk id="3" creationId="{B1A2F9C2-46F5-F525-EF8D-F0C56003E1DF}"/>
          </ac:spMkLst>
        </pc:spChg>
        <pc:spChg chg="add del mod ord">
          <ac:chgData name="Prachi Meher" userId="073fac74bc118742" providerId="Windows Live" clId="Web-{401103B4-9B5E-4BDF-BA16-479DEDEB65D9}" dt="2024-11-15T18:09:12.511" v="34"/>
          <ac:spMkLst>
            <pc:docMk/>
            <pc:sldMk cId="2386350759" sldId="261"/>
            <ac:spMk id="4" creationId="{91BD275F-3789-831D-EE7A-A3A0CF7E593B}"/>
          </ac:spMkLst>
        </pc:spChg>
        <pc:picChg chg="add mod ord">
          <ac:chgData name="Prachi Meher" userId="073fac74bc118742" providerId="Windows Live" clId="Web-{401103B4-9B5E-4BDF-BA16-479DEDEB65D9}" dt="2024-11-15T18:15:23.335" v="45"/>
          <ac:picMkLst>
            <pc:docMk/>
            <pc:sldMk cId="2386350759" sldId="261"/>
            <ac:picMk id="5" creationId="{E8AC1FE5-4797-653C-01E8-E25287D46EC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0EC01C-4751-4EDD-8A36-9F1271DE6FEB}" type="doc">
      <dgm:prSet loTypeId="urn:microsoft.com/office/officeart/2005/8/layout/process2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CCD8703-693E-480D-8357-52D38276CDCF}">
      <dgm:prSet/>
      <dgm:spPr/>
      <dgm:t>
        <a:bodyPr/>
        <a:lstStyle/>
        <a:p>
          <a:r>
            <a:rPr lang="en-US"/>
            <a:t>User Experience</a:t>
          </a:r>
        </a:p>
      </dgm:t>
    </dgm:pt>
    <dgm:pt modelId="{ABF7E008-D62D-42BE-9971-4DCAEB782EB3}" type="parTrans" cxnId="{E73E27CA-D7F3-44D1-92E8-5F312BD00751}">
      <dgm:prSet/>
      <dgm:spPr/>
      <dgm:t>
        <a:bodyPr/>
        <a:lstStyle/>
        <a:p>
          <a:endParaRPr lang="en-US"/>
        </a:p>
      </dgm:t>
    </dgm:pt>
    <dgm:pt modelId="{244ED0E1-4BEA-4206-BF7E-D08612DC0605}" type="sibTrans" cxnId="{E73E27CA-D7F3-44D1-92E8-5F312BD00751}">
      <dgm:prSet/>
      <dgm:spPr/>
      <dgm:t>
        <a:bodyPr/>
        <a:lstStyle/>
        <a:p>
          <a:endParaRPr lang="en-US"/>
        </a:p>
      </dgm:t>
    </dgm:pt>
    <dgm:pt modelId="{C0C4CAE6-9282-4B2A-B976-68C8434AE050}">
      <dgm:prSet/>
      <dgm:spPr/>
      <dgm:t>
        <a:bodyPr/>
        <a:lstStyle/>
        <a:p>
          <a:r>
            <a:rPr lang="en-US"/>
            <a:t>SEO (Search Engine Optimization) Performance</a:t>
          </a:r>
        </a:p>
      </dgm:t>
    </dgm:pt>
    <dgm:pt modelId="{656CA118-9370-4650-BB5C-9DE58E307007}" type="parTrans" cxnId="{97AAACFB-3776-463B-85C3-269FB36210FF}">
      <dgm:prSet/>
      <dgm:spPr/>
      <dgm:t>
        <a:bodyPr/>
        <a:lstStyle/>
        <a:p>
          <a:endParaRPr lang="en-US"/>
        </a:p>
      </dgm:t>
    </dgm:pt>
    <dgm:pt modelId="{C7931967-FB4D-4982-8078-2EC870D337FC}" type="sibTrans" cxnId="{97AAACFB-3776-463B-85C3-269FB36210FF}">
      <dgm:prSet/>
      <dgm:spPr/>
      <dgm:t>
        <a:bodyPr/>
        <a:lstStyle/>
        <a:p>
          <a:endParaRPr lang="en-US"/>
        </a:p>
      </dgm:t>
    </dgm:pt>
    <dgm:pt modelId="{5660909D-F36B-4508-8065-EA1163FB2AEA}">
      <dgm:prSet/>
      <dgm:spPr/>
      <dgm:t>
        <a:bodyPr/>
        <a:lstStyle/>
        <a:p>
          <a:r>
            <a:rPr lang="en-US"/>
            <a:t>Cost Effectiveness</a:t>
          </a:r>
        </a:p>
      </dgm:t>
    </dgm:pt>
    <dgm:pt modelId="{C35830EF-B148-4E7F-A86A-D7CFA3EFEECF}" type="parTrans" cxnId="{6555DE38-7C98-45D4-A89F-75B791C390DE}">
      <dgm:prSet/>
      <dgm:spPr/>
      <dgm:t>
        <a:bodyPr/>
        <a:lstStyle/>
        <a:p>
          <a:endParaRPr lang="en-US"/>
        </a:p>
      </dgm:t>
    </dgm:pt>
    <dgm:pt modelId="{93A6FF66-9022-4487-A663-FF6EA043EB76}" type="sibTrans" cxnId="{6555DE38-7C98-45D4-A89F-75B791C390DE}">
      <dgm:prSet/>
      <dgm:spPr/>
      <dgm:t>
        <a:bodyPr/>
        <a:lstStyle/>
        <a:p>
          <a:endParaRPr lang="en-US"/>
        </a:p>
      </dgm:t>
    </dgm:pt>
    <dgm:pt modelId="{69ACDCE8-46E3-4D7C-AE4D-8EA990E94480}">
      <dgm:prSet/>
      <dgm:spPr/>
      <dgm:t>
        <a:bodyPr/>
        <a:lstStyle/>
        <a:p>
          <a:r>
            <a:rPr lang="en-US"/>
            <a:t>Flexibility</a:t>
          </a:r>
        </a:p>
      </dgm:t>
    </dgm:pt>
    <dgm:pt modelId="{07389EB0-AF14-4D5B-8D8B-E68CA96909A1}" type="parTrans" cxnId="{72D99881-3939-4482-B641-4D94CC5E8592}">
      <dgm:prSet/>
      <dgm:spPr/>
      <dgm:t>
        <a:bodyPr/>
        <a:lstStyle/>
        <a:p>
          <a:endParaRPr lang="en-US"/>
        </a:p>
      </dgm:t>
    </dgm:pt>
    <dgm:pt modelId="{E3C299D0-081C-4BDC-83AD-86280A3685BA}" type="sibTrans" cxnId="{72D99881-3939-4482-B641-4D94CC5E8592}">
      <dgm:prSet/>
      <dgm:spPr/>
      <dgm:t>
        <a:bodyPr/>
        <a:lstStyle/>
        <a:p>
          <a:endParaRPr lang="en-US"/>
        </a:p>
      </dgm:t>
    </dgm:pt>
    <dgm:pt modelId="{E2D1E6E5-64D5-479E-87B8-4067B2030666}">
      <dgm:prSet/>
      <dgm:spPr/>
      <dgm:t>
        <a:bodyPr/>
        <a:lstStyle/>
        <a:p>
          <a:r>
            <a:rPr lang="en-US"/>
            <a:t>Faster Performance</a:t>
          </a:r>
        </a:p>
      </dgm:t>
    </dgm:pt>
    <dgm:pt modelId="{74E18C49-203A-4672-95FE-39BBF8CD82F7}" type="parTrans" cxnId="{F23F5F7A-A9D7-4C6C-BEBD-DE43C1E8E1CE}">
      <dgm:prSet/>
      <dgm:spPr/>
      <dgm:t>
        <a:bodyPr/>
        <a:lstStyle/>
        <a:p>
          <a:endParaRPr lang="en-US"/>
        </a:p>
      </dgm:t>
    </dgm:pt>
    <dgm:pt modelId="{A7D4104A-06A1-4FB0-8049-5CA59BF63807}" type="sibTrans" cxnId="{F23F5F7A-A9D7-4C6C-BEBD-DE43C1E8E1CE}">
      <dgm:prSet/>
      <dgm:spPr/>
      <dgm:t>
        <a:bodyPr/>
        <a:lstStyle/>
        <a:p>
          <a:endParaRPr lang="en-US"/>
        </a:p>
      </dgm:t>
    </dgm:pt>
    <dgm:pt modelId="{2A99E332-5D5F-4CD5-9445-006BEFC758F0}" type="pres">
      <dgm:prSet presAssocID="{010EC01C-4751-4EDD-8A36-9F1271DE6FEB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9115A9-2318-4E9D-B6C1-DAA60280BE8C}" type="pres">
      <dgm:prSet presAssocID="{5CCD8703-693E-480D-8357-52D38276CDC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622AA-58CA-4470-821A-64CB69C15DA3}" type="pres">
      <dgm:prSet presAssocID="{244ED0E1-4BEA-4206-BF7E-D08612DC0605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CE21606-417F-488B-9CF4-4FAABED26407}" type="pres">
      <dgm:prSet presAssocID="{244ED0E1-4BEA-4206-BF7E-D08612DC0605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B9CC13DF-88C2-425F-BDA5-BDD989AC5B56}" type="pres">
      <dgm:prSet presAssocID="{C0C4CAE6-9282-4B2A-B976-68C8434AE05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75ADB-193E-4B15-BC08-1E019FD4735C}" type="pres">
      <dgm:prSet presAssocID="{C7931967-FB4D-4982-8078-2EC870D337FC}" presName="sibTrans" presStyleLbl="sibTrans2D1" presStyleIdx="1" presStyleCnt="4"/>
      <dgm:spPr/>
      <dgm:t>
        <a:bodyPr/>
        <a:lstStyle/>
        <a:p>
          <a:endParaRPr lang="en-US"/>
        </a:p>
      </dgm:t>
    </dgm:pt>
    <dgm:pt modelId="{0D1E5BB5-F1D4-4156-8522-17ED154001B8}" type="pres">
      <dgm:prSet presAssocID="{C7931967-FB4D-4982-8078-2EC870D337F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BA0CEB9-DEBE-47A2-B0BE-668EE3AAB74C}" type="pres">
      <dgm:prSet presAssocID="{5660909D-F36B-4508-8065-EA1163FB2AE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5DD27C-31DB-4FF3-A107-66F580623C31}" type="pres">
      <dgm:prSet presAssocID="{93A6FF66-9022-4487-A663-FF6EA043EB76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6C7EF87-FE22-4E1C-A266-BC0C0E9B5B3B}" type="pres">
      <dgm:prSet presAssocID="{93A6FF66-9022-4487-A663-FF6EA043EB76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90463A8F-6EB4-425B-90E0-4DB1F5C991ED}" type="pres">
      <dgm:prSet presAssocID="{69ACDCE8-46E3-4D7C-AE4D-8EA990E9448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D8BD58-474B-4C2D-B1BB-F4E9BC760524}" type="pres">
      <dgm:prSet presAssocID="{E3C299D0-081C-4BDC-83AD-86280A3685BA}" presName="sibTrans" presStyleLbl="sibTrans2D1" presStyleIdx="3" presStyleCnt="4"/>
      <dgm:spPr/>
      <dgm:t>
        <a:bodyPr/>
        <a:lstStyle/>
        <a:p>
          <a:endParaRPr lang="en-US"/>
        </a:p>
      </dgm:t>
    </dgm:pt>
    <dgm:pt modelId="{6EA547B6-2AD7-4D43-A054-075381E9C7AB}" type="pres">
      <dgm:prSet presAssocID="{E3C299D0-081C-4BDC-83AD-86280A3685BA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4D7E86E-99C7-4252-996F-E419D25BBB4F}" type="pres">
      <dgm:prSet presAssocID="{E2D1E6E5-64D5-479E-87B8-4067B203066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D06D0D-7A60-4A4E-A59F-FB000CFEAC50}" type="presOf" srcId="{244ED0E1-4BEA-4206-BF7E-D08612DC0605}" destId="{7CE21606-417F-488B-9CF4-4FAABED26407}" srcOrd="1" destOrd="0" presId="urn:microsoft.com/office/officeart/2005/8/layout/process2"/>
    <dgm:cxn modelId="{6555DE38-7C98-45D4-A89F-75B791C390DE}" srcId="{010EC01C-4751-4EDD-8A36-9F1271DE6FEB}" destId="{5660909D-F36B-4508-8065-EA1163FB2AEA}" srcOrd="2" destOrd="0" parTransId="{C35830EF-B148-4E7F-A86A-D7CFA3EFEECF}" sibTransId="{93A6FF66-9022-4487-A663-FF6EA043EB76}"/>
    <dgm:cxn modelId="{2321A35B-DDC8-41D2-ACF6-D2AB7CDA4428}" type="presOf" srcId="{C0C4CAE6-9282-4B2A-B976-68C8434AE050}" destId="{B9CC13DF-88C2-425F-BDA5-BDD989AC5B56}" srcOrd="0" destOrd="0" presId="urn:microsoft.com/office/officeart/2005/8/layout/process2"/>
    <dgm:cxn modelId="{B442AD99-8985-4089-AF5B-F2050BB869A2}" type="presOf" srcId="{69ACDCE8-46E3-4D7C-AE4D-8EA990E94480}" destId="{90463A8F-6EB4-425B-90E0-4DB1F5C991ED}" srcOrd="0" destOrd="0" presId="urn:microsoft.com/office/officeart/2005/8/layout/process2"/>
    <dgm:cxn modelId="{FB12DE18-DD14-43D1-8690-B26FC5C1CB92}" type="presOf" srcId="{C7931967-FB4D-4982-8078-2EC870D337FC}" destId="{5C075ADB-193E-4B15-BC08-1E019FD4735C}" srcOrd="0" destOrd="0" presId="urn:microsoft.com/office/officeart/2005/8/layout/process2"/>
    <dgm:cxn modelId="{C27F24DE-C7C2-46F7-8310-CD34A481BC02}" type="presOf" srcId="{5660909D-F36B-4508-8065-EA1163FB2AEA}" destId="{ABA0CEB9-DEBE-47A2-B0BE-668EE3AAB74C}" srcOrd="0" destOrd="0" presId="urn:microsoft.com/office/officeart/2005/8/layout/process2"/>
    <dgm:cxn modelId="{F23F5F7A-A9D7-4C6C-BEBD-DE43C1E8E1CE}" srcId="{010EC01C-4751-4EDD-8A36-9F1271DE6FEB}" destId="{E2D1E6E5-64D5-479E-87B8-4067B2030666}" srcOrd="4" destOrd="0" parTransId="{74E18C49-203A-4672-95FE-39BBF8CD82F7}" sibTransId="{A7D4104A-06A1-4FB0-8049-5CA59BF63807}"/>
    <dgm:cxn modelId="{02878AC1-949F-458F-B6D8-053515AF6165}" type="presOf" srcId="{E3C299D0-081C-4BDC-83AD-86280A3685BA}" destId="{6EA547B6-2AD7-4D43-A054-075381E9C7AB}" srcOrd="1" destOrd="0" presId="urn:microsoft.com/office/officeart/2005/8/layout/process2"/>
    <dgm:cxn modelId="{4C23CA1D-85C2-40D9-B16A-029BCFF4F628}" type="presOf" srcId="{010EC01C-4751-4EDD-8A36-9F1271DE6FEB}" destId="{2A99E332-5D5F-4CD5-9445-006BEFC758F0}" srcOrd="0" destOrd="0" presId="urn:microsoft.com/office/officeart/2005/8/layout/process2"/>
    <dgm:cxn modelId="{2011BEF8-4542-47D5-8391-51C87BDA8F8A}" type="presOf" srcId="{93A6FF66-9022-4487-A663-FF6EA043EB76}" destId="{D6C7EF87-FE22-4E1C-A266-BC0C0E9B5B3B}" srcOrd="1" destOrd="0" presId="urn:microsoft.com/office/officeart/2005/8/layout/process2"/>
    <dgm:cxn modelId="{97AAACFB-3776-463B-85C3-269FB36210FF}" srcId="{010EC01C-4751-4EDD-8A36-9F1271DE6FEB}" destId="{C0C4CAE6-9282-4B2A-B976-68C8434AE050}" srcOrd="1" destOrd="0" parTransId="{656CA118-9370-4650-BB5C-9DE58E307007}" sibTransId="{C7931967-FB4D-4982-8078-2EC870D337FC}"/>
    <dgm:cxn modelId="{E5C954E8-D91E-4192-9E29-8FEA62858C8F}" type="presOf" srcId="{244ED0E1-4BEA-4206-BF7E-D08612DC0605}" destId="{E4A622AA-58CA-4470-821A-64CB69C15DA3}" srcOrd="0" destOrd="0" presId="urn:microsoft.com/office/officeart/2005/8/layout/process2"/>
    <dgm:cxn modelId="{35AE85C1-44CF-40C1-AEBA-DF35B83A8DA4}" type="presOf" srcId="{C7931967-FB4D-4982-8078-2EC870D337FC}" destId="{0D1E5BB5-F1D4-4156-8522-17ED154001B8}" srcOrd="1" destOrd="0" presId="urn:microsoft.com/office/officeart/2005/8/layout/process2"/>
    <dgm:cxn modelId="{E73E27CA-D7F3-44D1-92E8-5F312BD00751}" srcId="{010EC01C-4751-4EDD-8A36-9F1271DE6FEB}" destId="{5CCD8703-693E-480D-8357-52D38276CDCF}" srcOrd="0" destOrd="0" parTransId="{ABF7E008-D62D-42BE-9971-4DCAEB782EB3}" sibTransId="{244ED0E1-4BEA-4206-BF7E-D08612DC0605}"/>
    <dgm:cxn modelId="{4F8E7AFC-BAB9-476A-82D2-C5BB58C0F131}" type="presOf" srcId="{5CCD8703-693E-480D-8357-52D38276CDCF}" destId="{C69115A9-2318-4E9D-B6C1-DAA60280BE8C}" srcOrd="0" destOrd="0" presId="urn:microsoft.com/office/officeart/2005/8/layout/process2"/>
    <dgm:cxn modelId="{69735B78-857A-4FCF-B2E4-D700A6D0D10D}" type="presOf" srcId="{E3C299D0-081C-4BDC-83AD-86280A3685BA}" destId="{75D8BD58-474B-4C2D-B1BB-F4E9BC760524}" srcOrd="0" destOrd="0" presId="urn:microsoft.com/office/officeart/2005/8/layout/process2"/>
    <dgm:cxn modelId="{4C7F3AFA-DA7E-42BD-93E4-739D8FE39E21}" type="presOf" srcId="{93A6FF66-9022-4487-A663-FF6EA043EB76}" destId="{F65DD27C-31DB-4FF3-A107-66F580623C31}" srcOrd="0" destOrd="0" presId="urn:microsoft.com/office/officeart/2005/8/layout/process2"/>
    <dgm:cxn modelId="{72D99881-3939-4482-B641-4D94CC5E8592}" srcId="{010EC01C-4751-4EDD-8A36-9F1271DE6FEB}" destId="{69ACDCE8-46E3-4D7C-AE4D-8EA990E94480}" srcOrd="3" destOrd="0" parTransId="{07389EB0-AF14-4D5B-8D8B-E68CA96909A1}" sibTransId="{E3C299D0-081C-4BDC-83AD-86280A3685BA}"/>
    <dgm:cxn modelId="{B05E8F71-7400-4F93-8338-1BC3DF2E5A8E}" type="presOf" srcId="{E2D1E6E5-64D5-479E-87B8-4067B2030666}" destId="{24D7E86E-99C7-4252-996F-E419D25BBB4F}" srcOrd="0" destOrd="0" presId="urn:microsoft.com/office/officeart/2005/8/layout/process2"/>
    <dgm:cxn modelId="{849829D7-0D9B-45A7-A21E-40B855884045}" type="presParOf" srcId="{2A99E332-5D5F-4CD5-9445-006BEFC758F0}" destId="{C69115A9-2318-4E9D-B6C1-DAA60280BE8C}" srcOrd="0" destOrd="0" presId="urn:microsoft.com/office/officeart/2005/8/layout/process2"/>
    <dgm:cxn modelId="{1FF0CEC1-A9FF-46C5-A216-BD7F948F8B50}" type="presParOf" srcId="{2A99E332-5D5F-4CD5-9445-006BEFC758F0}" destId="{E4A622AA-58CA-4470-821A-64CB69C15DA3}" srcOrd="1" destOrd="0" presId="urn:microsoft.com/office/officeart/2005/8/layout/process2"/>
    <dgm:cxn modelId="{95CCE232-8528-4BBA-87AB-D99E593BB435}" type="presParOf" srcId="{E4A622AA-58CA-4470-821A-64CB69C15DA3}" destId="{7CE21606-417F-488B-9CF4-4FAABED26407}" srcOrd="0" destOrd="0" presId="urn:microsoft.com/office/officeart/2005/8/layout/process2"/>
    <dgm:cxn modelId="{1FD217C1-0F70-421E-A595-B3EBB9AFDFB6}" type="presParOf" srcId="{2A99E332-5D5F-4CD5-9445-006BEFC758F0}" destId="{B9CC13DF-88C2-425F-BDA5-BDD989AC5B56}" srcOrd="2" destOrd="0" presId="urn:microsoft.com/office/officeart/2005/8/layout/process2"/>
    <dgm:cxn modelId="{8DC3F842-41B2-4994-B95A-560463E237DA}" type="presParOf" srcId="{2A99E332-5D5F-4CD5-9445-006BEFC758F0}" destId="{5C075ADB-193E-4B15-BC08-1E019FD4735C}" srcOrd="3" destOrd="0" presId="urn:microsoft.com/office/officeart/2005/8/layout/process2"/>
    <dgm:cxn modelId="{47F6880F-773D-4AF3-9DDC-D2CAB3884C58}" type="presParOf" srcId="{5C075ADB-193E-4B15-BC08-1E019FD4735C}" destId="{0D1E5BB5-F1D4-4156-8522-17ED154001B8}" srcOrd="0" destOrd="0" presId="urn:microsoft.com/office/officeart/2005/8/layout/process2"/>
    <dgm:cxn modelId="{DD336C6B-C40E-4E25-AE29-85E625FCBDC0}" type="presParOf" srcId="{2A99E332-5D5F-4CD5-9445-006BEFC758F0}" destId="{ABA0CEB9-DEBE-47A2-B0BE-668EE3AAB74C}" srcOrd="4" destOrd="0" presId="urn:microsoft.com/office/officeart/2005/8/layout/process2"/>
    <dgm:cxn modelId="{20371E59-0983-4CF0-BD07-B10ECFCC7D71}" type="presParOf" srcId="{2A99E332-5D5F-4CD5-9445-006BEFC758F0}" destId="{F65DD27C-31DB-4FF3-A107-66F580623C31}" srcOrd="5" destOrd="0" presId="urn:microsoft.com/office/officeart/2005/8/layout/process2"/>
    <dgm:cxn modelId="{DD02BFFF-3485-44D7-9693-889CB36D3672}" type="presParOf" srcId="{F65DD27C-31DB-4FF3-A107-66F580623C31}" destId="{D6C7EF87-FE22-4E1C-A266-BC0C0E9B5B3B}" srcOrd="0" destOrd="0" presId="urn:microsoft.com/office/officeart/2005/8/layout/process2"/>
    <dgm:cxn modelId="{A33573DF-4A64-4EBD-9C13-5F455F1EF5B5}" type="presParOf" srcId="{2A99E332-5D5F-4CD5-9445-006BEFC758F0}" destId="{90463A8F-6EB4-425B-90E0-4DB1F5C991ED}" srcOrd="6" destOrd="0" presId="urn:microsoft.com/office/officeart/2005/8/layout/process2"/>
    <dgm:cxn modelId="{2C7658B1-18DB-468E-BC5C-112BEEE0D07C}" type="presParOf" srcId="{2A99E332-5D5F-4CD5-9445-006BEFC758F0}" destId="{75D8BD58-474B-4C2D-B1BB-F4E9BC760524}" srcOrd="7" destOrd="0" presId="urn:microsoft.com/office/officeart/2005/8/layout/process2"/>
    <dgm:cxn modelId="{04138F31-EC32-4250-98B5-A1C831519AE3}" type="presParOf" srcId="{75D8BD58-474B-4C2D-B1BB-F4E9BC760524}" destId="{6EA547B6-2AD7-4D43-A054-075381E9C7AB}" srcOrd="0" destOrd="0" presId="urn:microsoft.com/office/officeart/2005/8/layout/process2"/>
    <dgm:cxn modelId="{3855FA62-5276-4DDD-B569-D199729C8ADE}" type="presParOf" srcId="{2A99E332-5D5F-4CD5-9445-006BEFC758F0}" destId="{24D7E86E-99C7-4252-996F-E419D25BBB4F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115A9-2318-4E9D-B6C1-DAA60280BE8C}">
      <dsp:nvSpPr>
        <dsp:cNvPr id="0" name=""/>
        <dsp:cNvSpPr/>
      </dsp:nvSpPr>
      <dsp:spPr>
        <a:xfrm>
          <a:off x="1583889" y="697"/>
          <a:ext cx="2928221" cy="816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User Experience</a:t>
          </a:r>
        </a:p>
      </dsp:txBody>
      <dsp:txXfrm>
        <a:off x="1607796" y="24604"/>
        <a:ext cx="2880407" cy="768415"/>
      </dsp:txXfrm>
    </dsp:sp>
    <dsp:sp modelId="{E4A622AA-58CA-4470-821A-64CB69C15DA3}">
      <dsp:nvSpPr>
        <dsp:cNvPr id="0" name=""/>
        <dsp:cNvSpPr/>
      </dsp:nvSpPr>
      <dsp:spPr>
        <a:xfrm rot="5400000">
          <a:off x="2894957" y="837332"/>
          <a:ext cx="306085" cy="3673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2937810" y="867941"/>
        <a:ext cx="220381" cy="214260"/>
      </dsp:txXfrm>
    </dsp:sp>
    <dsp:sp modelId="{B9CC13DF-88C2-425F-BDA5-BDD989AC5B56}">
      <dsp:nvSpPr>
        <dsp:cNvPr id="0" name=""/>
        <dsp:cNvSpPr/>
      </dsp:nvSpPr>
      <dsp:spPr>
        <a:xfrm>
          <a:off x="1583889" y="1225041"/>
          <a:ext cx="2928221" cy="816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SEO (Search Engine Optimization) Performance</a:t>
          </a:r>
        </a:p>
      </dsp:txBody>
      <dsp:txXfrm>
        <a:off x="1607796" y="1248948"/>
        <a:ext cx="2880407" cy="768415"/>
      </dsp:txXfrm>
    </dsp:sp>
    <dsp:sp modelId="{5C075ADB-193E-4B15-BC08-1E019FD4735C}">
      <dsp:nvSpPr>
        <dsp:cNvPr id="0" name=""/>
        <dsp:cNvSpPr/>
      </dsp:nvSpPr>
      <dsp:spPr>
        <a:xfrm rot="5400000">
          <a:off x="2894957" y="2061676"/>
          <a:ext cx="306085" cy="3673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2937810" y="2092285"/>
        <a:ext cx="220381" cy="214260"/>
      </dsp:txXfrm>
    </dsp:sp>
    <dsp:sp modelId="{ABA0CEB9-DEBE-47A2-B0BE-668EE3AAB74C}">
      <dsp:nvSpPr>
        <dsp:cNvPr id="0" name=""/>
        <dsp:cNvSpPr/>
      </dsp:nvSpPr>
      <dsp:spPr>
        <a:xfrm>
          <a:off x="1583889" y="2449384"/>
          <a:ext cx="2928221" cy="816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Cost Effectiveness</a:t>
          </a:r>
        </a:p>
      </dsp:txBody>
      <dsp:txXfrm>
        <a:off x="1607796" y="2473291"/>
        <a:ext cx="2880407" cy="768415"/>
      </dsp:txXfrm>
    </dsp:sp>
    <dsp:sp modelId="{F65DD27C-31DB-4FF3-A107-66F580623C31}">
      <dsp:nvSpPr>
        <dsp:cNvPr id="0" name=""/>
        <dsp:cNvSpPr/>
      </dsp:nvSpPr>
      <dsp:spPr>
        <a:xfrm rot="5400000">
          <a:off x="2894957" y="3286019"/>
          <a:ext cx="306085" cy="3673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2937810" y="3316628"/>
        <a:ext cx="220381" cy="214260"/>
      </dsp:txXfrm>
    </dsp:sp>
    <dsp:sp modelId="{90463A8F-6EB4-425B-90E0-4DB1F5C991ED}">
      <dsp:nvSpPr>
        <dsp:cNvPr id="0" name=""/>
        <dsp:cNvSpPr/>
      </dsp:nvSpPr>
      <dsp:spPr>
        <a:xfrm>
          <a:off x="1583889" y="3673728"/>
          <a:ext cx="2928221" cy="816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Flexibility</a:t>
          </a:r>
        </a:p>
      </dsp:txBody>
      <dsp:txXfrm>
        <a:off x="1607796" y="3697635"/>
        <a:ext cx="2880407" cy="768415"/>
      </dsp:txXfrm>
    </dsp:sp>
    <dsp:sp modelId="{75D8BD58-474B-4C2D-B1BB-F4E9BC760524}">
      <dsp:nvSpPr>
        <dsp:cNvPr id="0" name=""/>
        <dsp:cNvSpPr/>
      </dsp:nvSpPr>
      <dsp:spPr>
        <a:xfrm rot="5400000">
          <a:off x="2894957" y="4510363"/>
          <a:ext cx="306085" cy="3673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2937810" y="4540972"/>
        <a:ext cx="220381" cy="214260"/>
      </dsp:txXfrm>
    </dsp:sp>
    <dsp:sp modelId="{24D7E86E-99C7-4252-996F-E419D25BBB4F}">
      <dsp:nvSpPr>
        <dsp:cNvPr id="0" name=""/>
        <dsp:cNvSpPr/>
      </dsp:nvSpPr>
      <dsp:spPr>
        <a:xfrm>
          <a:off x="1583889" y="4898072"/>
          <a:ext cx="2928221" cy="8162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Faster Performance</a:t>
          </a:r>
        </a:p>
      </dsp:txBody>
      <dsp:txXfrm>
        <a:off x="1607796" y="4921979"/>
        <a:ext cx="2880407" cy="76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2024-11-16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3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2024-11-16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2024-11-16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41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2024-11-16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5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2024-11-16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0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2024-11-16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9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2024-11-16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3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2024-11-16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2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2024-11-16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7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2024-11-16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2024-11-16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2024-11-16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36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87" r:id="rId6"/>
    <p:sldLayoutId id="2147483792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="" xmlns:a16="http://schemas.microsoft.com/office/drawing/2014/main" id="{511C99DC-C3C5-4EBE-91DD-345109C3D6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294" y="1076635"/>
            <a:ext cx="3930256" cy="3495365"/>
          </a:xfrm>
        </p:spPr>
        <p:txBody>
          <a:bodyPr anchor="t">
            <a:normAutofit/>
          </a:bodyPr>
          <a:lstStyle/>
          <a:p>
            <a:r>
              <a:rPr lang="en-US" sz="4000" dirty="0"/>
              <a:t>Responsive Web Design Principles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0491" y="4713514"/>
            <a:ext cx="3930256" cy="1126847"/>
          </a:xfrm>
        </p:spPr>
        <p:txBody>
          <a:bodyPr anchor="b">
            <a:normAutofit/>
          </a:bodyPr>
          <a:lstStyle/>
          <a:p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B0AA360F-DECB-4836-8FB6-22C4BC3FB0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erson sitting next to a group of devices&#10;&#10;Description automatically generated">
            <a:extLst>
              <a:ext uri="{FF2B5EF4-FFF2-40B4-BE49-F238E27FC236}">
                <a16:creationId xmlns="" xmlns:a16="http://schemas.microsoft.com/office/drawing/2014/main" id="{11E603A0-8D32-2391-281C-DFFA8236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509" b="14063"/>
          <a:stretch/>
        </p:blipFill>
        <p:spPr>
          <a:xfrm>
            <a:off x="5524500" y="1911694"/>
            <a:ext cx="6069273" cy="303461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1A0923FF-2452-437F-8025-CEC713971D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046A7D-52D5-F211-7881-AA2A8C38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436" y="1142999"/>
            <a:ext cx="5406886" cy="5143502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/>
              <a:t>What is Responsive Web Design?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FFF660D6-C55E-4DF1-AF29-73E2AB54F4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-762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A08C46-8DEF-5A29-2B2F-7B4EE336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92" y="982319"/>
            <a:ext cx="3951512" cy="50954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Neue Haas Grotesk Text Pro"/>
              </a:rPr>
              <a:t>Responsive web design is all about creating websites &amp; web pages that render well on all screen sizes and resolutions while ensuring good usability. It is the way to design for a multi-device web. </a:t>
            </a:r>
            <a:endParaRPr lang="en-US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Neue Haas Grotesk Text Pro"/>
              </a:rPr>
              <a:t>Responsive web design isn't a separate technology — it is an approach. It is a term used to describe a set of best practices used to create a layout that can respond to any device being used to view the content.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Neue Haas Grotesk Text Pro"/>
              </a:rPr>
              <a:t>A Responsive Web Design enlarges, shrinks, resizes, or hides content present as per the screen size of the device.</a:t>
            </a:r>
          </a:p>
          <a:p>
            <a:pPr>
              <a:lnSpc>
                <a:spcPct val="12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747947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6826FD-9983-06E1-8C45-7D941D7F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61849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A diagram of a computer and a tablet&#10;&#10;Description automatically generated">
            <a:extLst>
              <a:ext uri="{FF2B5EF4-FFF2-40B4-BE49-F238E27FC236}">
                <a16:creationId xmlns="" xmlns:a16="http://schemas.microsoft.com/office/drawing/2014/main" id="{95C34B1E-8F72-21B3-0F23-6C5CA484B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254" y="1919394"/>
            <a:ext cx="8367622" cy="4449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644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F47A6ACE-A9C5-47FE-8B87-BB64849E66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6B52B9-1573-DCF7-DC66-13DBB57A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105" y="1084943"/>
            <a:ext cx="3786696" cy="5083939"/>
          </a:xfrm>
        </p:spPr>
        <p:txBody>
          <a:bodyPr>
            <a:normAutofit/>
          </a:bodyPr>
          <a:lstStyle/>
          <a:p>
            <a:r>
              <a:rPr lang="en-US" sz="4000" dirty="0"/>
              <a:t>When &amp; Who introduced RWD?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F0748755-DDBC-46D0-91EC-1212A8EE2B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1179420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85DE7C-C96D-7E28-6B58-C50772AD3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1020395"/>
            <a:ext cx="5486399" cy="51484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Responsive web design (RWD) was introduced in </a:t>
            </a:r>
            <a:r>
              <a:rPr lang="en-US" b="1" dirty="0"/>
              <a:t>2010</a:t>
            </a:r>
            <a:r>
              <a:rPr lang="en-US" dirty="0"/>
              <a:t> by </a:t>
            </a:r>
            <a:r>
              <a:rPr lang="en-US" b="1" dirty="0"/>
              <a:t>Ethan Marcotte</a:t>
            </a:r>
            <a:r>
              <a:rPr lang="en-US" dirty="0"/>
              <a:t>. He coined the term in an article published on </a:t>
            </a:r>
            <a:r>
              <a:rPr lang="en-US" b="1" dirty="0"/>
              <a:t>A List Apart</a:t>
            </a:r>
            <a:r>
              <a:rPr lang="en-US" dirty="0"/>
              <a:t>, where he outlined the foundational principles of responsive design. Later the year, he expanded all these ideas in his book titled </a:t>
            </a:r>
            <a:r>
              <a:rPr lang="en-US" b="1" dirty="0"/>
              <a:t>"Responsive Web Design"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concept was developed in response to the increasing variety of screen sizes and devices used to access the web. Marcotte's approach combined </a:t>
            </a:r>
            <a:r>
              <a:rPr lang="en-US" b="1" dirty="0"/>
              <a:t>fluid grids, flexible images, &amp; media queries</a:t>
            </a:r>
            <a:r>
              <a:rPr lang="en-US" dirty="0"/>
              <a:t> to create designs that could adapt seamlessly across different screen sizes, paving the way for modern web design practices.</a:t>
            </a:r>
          </a:p>
        </p:txBody>
      </p:sp>
    </p:spTree>
    <p:extLst>
      <p:ext uri="{BB962C8B-B14F-4D97-AF65-F5344CB8AC3E}">
        <p14:creationId xmlns:p14="http://schemas.microsoft.com/office/powerpoint/2010/main" val="3710426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3227BDC9-FB18-487D-844E-9A6B39F8C1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817F83-EA28-42D3-0B28-20B3CA7A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2235210"/>
            <a:ext cx="3807714" cy="3352789"/>
          </a:xfrm>
        </p:spPr>
        <p:txBody>
          <a:bodyPr anchor="t">
            <a:normAutofit/>
          </a:bodyPr>
          <a:lstStyle/>
          <a:p>
            <a:r>
              <a:rPr lang="en-US" sz="4000" dirty="0"/>
              <a:t>Importance of responsive designs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25BE18DF-459C-485A-834C-292AA6BB10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-7495" y="233762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="" xmlns:a16="http://schemas.microsoft.com/office/drawing/2014/main" id="{580D638B-7A7A-4721-2D16-B52B947E50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849714"/>
              </p:ext>
            </p:extLst>
          </p:nvPr>
        </p:nvGraphicFramePr>
        <p:xfrm>
          <a:off x="5524500" y="571500"/>
          <a:ext cx="6096000" cy="571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0026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8BB2DB-546E-FE58-318A-068CD6D4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494" y="556174"/>
            <a:ext cx="9890066" cy="1139006"/>
          </a:xfrm>
        </p:spPr>
        <p:txBody>
          <a:bodyPr>
            <a:normAutofit/>
          </a:bodyPr>
          <a:lstStyle/>
          <a:p>
            <a:r>
              <a:rPr lang="en-US" sz="4000" dirty="0"/>
              <a:t>Some Principles of Responsive Web Design include: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A2F9C2-46F5-F525-EF8D-F0C56003E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5921" y="1851096"/>
            <a:ext cx="4812751" cy="38012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Fluid Grids</a:t>
            </a:r>
          </a:p>
          <a:p>
            <a:pPr marL="457200" indent="-457200">
              <a:buAutoNum type="arabicPeriod"/>
            </a:pPr>
            <a:r>
              <a:rPr lang="en-US" dirty="0"/>
              <a:t>Responsive images</a:t>
            </a:r>
          </a:p>
          <a:p>
            <a:pPr marL="457200" indent="-457200">
              <a:buAutoNum type="arabicPeriod"/>
            </a:pPr>
            <a:r>
              <a:rPr lang="en-US" dirty="0"/>
              <a:t>Media queries </a:t>
            </a:r>
          </a:p>
          <a:p>
            <a:pPr marL="457200" indent="-457200">
              <a:buAutoNum type="arabicPeriod"/>
            </a:pPr>
            <a:r>
              <a:rPr lang="en-US" dirty="0"/>
              <a:t>Mobile-first approach</a:t>
            </a:r>
          </a:p>
          <a:p>
            <a:pPr marL="457200" indent="-457200">
              <a:buAutoNum type="arabicPeriod"/>
            </a:pPr>
            <a:r>
              <a:rPr lang="en-US" dirty="0"/>
              <a:t>Prioritize performance optimization</a:t>
            </a:r>
          </a:p>
          <a:p>
            <a:pPr marL="457200" indent="-457200">
              <a:buAutoNum type="arabicPeriod"/>
            </a:pPr>
            <a:r>
              <a:rPr lang="en-US" dirty="0"/>
              <a:t>Use Scalable Vector Graphics (SVGs)</a:t>
            </a:r>
          </a:p>
          <a:p>
            <a:pPr marL="457200" indent="-457200">
              <a:buAutoNum type="arabicPeriod"/>
            </a:pPr>
            <a:r>
              <a:rPr lang="en-US" dirty="0"/>
              <a:t>Prioritize accessibility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 descr="A group of icons with different colors&#10;&#10;Description automatically generated">
            <a:extLst>
              <a:ext uri="{FF2B5EF4-FFF2-40B4-BE49-F238E27FC236}">
                <a16:creationId xmlns="" xmlns:a16="http://schemas.microsoft.com/office/drawing/2014/main" id="{3B98B8CD-F354-D333-6422-085F629CC9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27662" y="1852447"/>
            <a:ext cx="5589917" cy="4192438"/>
          </a:xfrm>
        </p:spPr>
      </p:pic>
    </p:spTree>
    <p:extLst>
      <p:ext uri="{BB962C8B-B14F-4D97-AF65-F5344CB8AC3E}">
        <p14:creationId xmlns:p14="http://schemas.microsoft.com/office/powerpoint/2010/main" val="238635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A3D51C-68EE-B29E-5775-7FA0CBC3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70551"/>
            <a:ext cx="9890066" cy="1294228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Some common frameworks used for responsive design</a:t>
            </a:r>
            <a:endParaRPr lang="en-US" b="0" dirty="0">
              <a:ea typeface="+mj-lt"/>
              <a:cs typeface="+mj-lt"/>
            </a:endParaRPr>
          </a:p>
          <a:p>
            <a:endParaRPr lang="en-US" dirty="0"/>
          </a:p>
        </p:txBody>
      </p:sp>
      <p:pic>
        <p:nvPicPr>
          <p:cNvPr id="5" name="Content Placeholder 4" descr="A white letter on a purple square&#10;&#10;Description automatically generated">
            <a:extLst>
              <a:ext uri="{FF2B5EF4-FFF2-40B4-BE49-F238E27FC236}">
                <a16:creationId xmlns="" xmlns:a16="http://schemas.microsoft.com/office/drawing/2014/main" id="{47AD1676-F4C7-4D61-2F05-3D59859E3D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22688" y="2239958"/>
            <a:ext cx="966160" cy="766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5" descr="A blue and white logo&#10;&#10;Description automatically generated">
            <a:extLst>
              <a:ext uri="{FF2B5EF4-FFF2-40B4-BE49-F238E27FC236}">
                <a16:creationId xmlns="" xmlns:a16="http://schemas.microsoft.com/office/drawing/2014/main" id="{D202E50B-DC5B-48DA-D7A6-33D26C7B60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20906" y="3359348"/>
            <a:ext cx="956096" cy="927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="" xmlns:a16="http://schemas.microsoft.com/office/drawing/2014/main" id="{C5AB7EB2-72E7-C7B9-BC94-597C98734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659" y="4520242"/>
            <a:ext cx="748646" cy="894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logo of a company&#10;&#10;Description automatically generated">
            <a:extLst>
              <a:ext uri="{FF2B5EF4-FFF2-40B4-BE49-F238E27FC236}">
                <a16:creationId xmlns="" xmlns:a16="http://schemas.microsoft.com/office/drawing/2014/main" id="{AA5CC1E9-3019-3CAB-CF65-FCDB8C9FC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428" y="2046617"/>
            <a:ext cx="1010727" cy="938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blue waves on a transparent background&#10;&#10;Description automatically generated">
            <a:extLst>
              <a:ext uri="{FF2B5EF4-FFF2-40B4-BE49-F238E27FC236}">
                <a16:creationId xmlns="" xmlns:a16="http://schemas.microsoft.com/office/drawing/2014/main" id="{70EE68D2-43E0-5304-D179-8E7A5C042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744" y="3435469"/>
            <a:ext cx="970474" cy="792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blue and white symbol&#10;&#10;Description automatically generated">
            <a:extLst>
              <a:ext uri="{FF2B5EF4-FFF2-40B4-BE49-F238E27FC236}">
                <a16:creationId xmlns="" xmlns:a16="http://schemas.microsoft.com/office/drawing/2014/main" id="{E486F504-4A5B-9256-13E5-E3655549F5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0766" y="4518355"/>
            <a:ext cx="1001564" cy="898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green and blue v&#10;&#10;Description automatically generated">
            <a:extLst>
              <a:ext uri="{FF2B5EF4-FFF2-40B4-BE49-F238E27FC236}">
                <a16:creationId xmlns="" xmlns:a16="http://schemas.microsoft.com/office/drawing/2014/main" id="{A278587D-0210-9F7B-7418-048DDE191E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4294" y="2047336"/>
            <a:ext cx="1006886" cy="937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A black and white text&#10;&#10;Description automatically generated">
            <a:extLst>
              <a:ext uri="{FF2B5EF4-FFF2-40B4-BE49-F238E27FC236}">
                <a16:creationId xmlns="" xmlns:a16="http://schemas.microsoft.com/office/drawing/2014/main" id="{DB62B465-0D46-238D-C91C-881110D761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7585" y="3293941"/>
            <a:ext cx="2440378" cy="1219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99761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2F2C39-66BF-DA01-5F73-4DABE6B8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604115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3BC747-D07E-291C-5EED-3DFD872C3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290" y="1913715"/>
            <a:ext cx="9922764" cy="4442570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0C0C0C"/>
              </a:solidFill>
            </a:endParaRPr>
          </a:p>
          <a:p>
            <a:pPr marL="0" indent="0" algn="ctr">
              <a:buNone/>
            </a:pP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117046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249</Words>
  <Application>Microsoft Office PowerPoint</Application>
  <PresentationFormat>Custom</PresentationFormat>
  <Paragraphs>25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0" baseType="lpstr">
      <vt:lpstr>BjornVTI</vt:lpstr>
      <vt:lpstr>Responsive Web Design Principles</vt:lpstr>
      <vt:lpstr>What is Responsive Web Design?</vt:lpstr>
      <vt:lpstr>PowerPoint Presentation</vt:lpstr>
      <vt:lpstr>When &amp; Who introduced RWD?</vt:lpstr>
      <vt:lpstr>Importance of responsive designs</vt:lpstr>
      <vt:lpstr>Some Principles of Responsive Web Design include:</vt:lpstr>
      <vt:lpstr>Some common frameworks used for responsive design </vt:lpstr>
      <vt:lpstr>PowerPoint Presentation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 Design Principles</dc:title>
  <dc:creator>Administrator</dc:creator>
  <cp:lastModifiedBy>Windows User</cp:lastModifiedBy>
  <cp:revision>485</cp:revision>
  <dcterms:created xsi:type="dcterms:W3CDTF">2024-11-15T08:40:00Z</dcterms:created>
  <dcterms:modified xsi:type="dcterms:W3CDTF">2024-11-16T12:45:42Z</dcterms:modified>
</cp:coreProperties>
</file>