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47A1191-FC84-4920-AE0D-4BAA031AF40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EC2A00B-9EC0-4240-8F01-88F17467FA9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62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191-FC84-4920-AE0D-4BAA031AF40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A00B-9EC0-4240-8F01-88F17467F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20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191-FC84-4920-AE0D-4BAA031AF40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A00B-9EC0-4240-8F01-88F17467FA9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350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191-FC84-4920-AE0D-4BAA031AF40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A00B-9EC0-4240-8F01-88F17467FA9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955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191-FC84-4920-AE0D-4BAA031AF40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A00B-9EC0-4240-8F01-88F17467F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89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191-FC84-4920-AE0D-4BAA031AF40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A00B-9EC0-4240-8F01-88F17467FA9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8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191-FC84-4920-AE0D-4BAA031AF40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A00B-9EC0-4240-8F01-88F17467FA9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953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191-FC84-4920-AE0D-4BAA031AF40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A00B-9EC0-4240-8F01-88F17467FA9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688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191-FC84-4920-AE0D-4BAA031AF40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A00B-9EC0-4240-8F01-88F17467FA9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8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191-FC84-4920-AE0D-4BAA031AF40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A00B-9EC0-4240-8F01-88F17467F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01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191-FC84-4920-AE0D-4BAA031AF40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A00B-9EC0-4240-8F01-88F17467FA9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37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191-FC84-4920-AE0D-4BAA031AF40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A00B-9EC0-4240-8F01-88F17467FA9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5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191-FC84-4920-AE0D-4BAA031AF40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A00B-9EC0-4240-8F01-88F17467FA9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95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191-FC84-4920-AE0D-4BAA031AF40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A00B-9EC0-4240-8F01-88F17467FA9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12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191-FC84-4920-AE0D-4BAA031AF40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A00B-9EC0-4240-8F01-88F17467F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54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191-FC84-4920-AE0D-4BAA031AF40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A00B-9EC0-4240-8F01-88F17467FA9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46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191-FC84-4920-AE0D-4BAA031AF40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A00B-9EC0-4240-8F01-88F17467F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9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7A1191-FC84-4920-AE0D-4BAA031AF40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C2A00B-9EC0-4240-8F01-88F17467F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84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8BAC-BC5F-ADE9-DB3A-A557E1EB1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3520" y="2785530"/>
            <a:ext cx="6815669" cy="1515533"/>
          </a:xfrm>
        </p:spPr>
        <p:txBody>
          <a:bodyPr/>
          <a:lstStyle/>
          <a:p>
            <a:r>
              <a:rPr lang="en-IN" dirty="0"/>
              <a:t>Improving the Editing Experience</a:t>
            </a:r>
          </a:p>
        </p:txBody>
      </p:sp>
    </p:spTree>
    <p:extLst>
      <p:ext uri="{BB962C8B-B14F-4D97-AF65-F5344CB8AC3E}">
        <p14:creationId xmlns:p14="http://schemas.microsoft.com/office/powerpoint/2010/main" val="232475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CFE687-F9BF-3599-40B6-93E9C05624CB}"/>
              </a:ext>
            </a:extLst>
          </p:cNvPr>
          <p:cNvSpPr txBox="1"/>
          <p:nvPr/>
        </p:nvSpPr>
        <p:spPr>
          <a:xfrm>
            <a:off x="1101013" y="9050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Project Purpose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7BF40-2701-73C7-8E3C-8E96F51FC448}"/>
              </a:ext>
            </a:extLst>
          </p:cNvPr>
          <p:cNvSpPr txBox="1"/>
          <p:nvPr/>
        </p:nvSpPr>
        <p:spPr>
          <a:xfrm>
            <a:off x="1045030" y="1669826"/>
            <a:ext cx="105404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Editing Wikipedia can be complex for new users.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This project aims to make the process easier by customizing the interface.</a:t>
            </a:r>
          </a:p>
          <a:p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833E7F-AAFE-0BA0-A7AE-2DCCAD0340F8}"/>
              </a:ext>
            </a:extLst>
          </p:cNvPr>
          <p:cNvSpPr txBox="1"/>
          <p:nvPr/>
        </p:nvSpPr>
        <p:spPr>
          <a:xfrm>
            <a:off x="1101013" y="3156804"/>
            <a:ext cx="3442995" cy="657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Motivation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21FEF-167F-70C8-4CFA-665541E8192E}"/>
              </a:ext>
            </a:extLst>
          </p:cNvPr>
          <p:cNvSpPr txBox="1"/>
          <p:nvPr/>
        </p:nvSpPr>
        <p:spPr>
          <a:xfrm>
            <a:off x="979716" y="3918857"/>
            <a:ext cx="103663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Facing few complications while editing in the Wikipedia application lead to the act of implementation of this project.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The project is meant particularly for the beginners who aim to contribute for the Wikipedia showcasing their editing skills.</a:t>
            </a:r>
          </a:p>
        </p:txBody>
      </p:sp>
    </p:spTree>
    <p:extLst>
      <p:ext uri="{BB962C8B-B14F-4D97-AF65-F5344CB8AC3E}">
        <p14:creationId xmlns:p14="http://schemas.microsoft.com/office/powerpoint/2010/main" val="61471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1E8018-A3E9-1B27-7A08-158CF427E2AD}"/>
              </a:ext>
            </a:extLst>
          </p:cNvPr>
          <p:cNvSpPr txBox="1"/>
          <p:nvPr/>
        </p:nvSpPr>
        <p:spPr>
          <a:xfrm>
            <a:off x="737118" y="811763"/>
            <a:ext cx="5358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Project Description :</a:t>
            </a:r>
          </a:p>
          <a:p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D2D63-4B9C-74F7-D987-6EFCCCCB97AD}"/>
              </a:ext>
            </a:extLst>
          </p:cNvPr>
          <p:cNvSpPr txBox="1"/>
          <p:nvPr/>
        </p:nvSpPr>
        <p:spPr>
          <a:xfrm>
            <a:off x="737118" y="1559557"/>
            <a:ext cx="9657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This project contributes in the Development/Improvement of the Wikipedia website by adding tools which are more user friendly for better editing experience and accessing information.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F6E4D-E994-98C6-FDBE-9A378217B7F2}"/>
              </a:ext>
            </a:extLst>
          </p:cNvPr>
          <p:cNvSpPr txBox="1"/>
          <p:nvPr/>
        </p:nvSpPr>
        <p:spPr>
          <a:xfrm>
            <a:off x="839755" y="3267118"/>
            <a:ext cx="397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Solution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D9736-8A30-450C-82B9-8030710702B9}"/>
              </a:ext>
            </a:extLst>
          </p:cNvPr>
          <p:cNvSpPr txBox="1"/>
          <p:nvPr/>
        </p:nvSpPr>
        <p:spPr>
          <a:xfrm>
            <a:off x="942391" y="4086809"/>
            <a:ext cx="9806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Developing a browser extension or script that tailors the editing experience for each user.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This could involve highlighting relevant </a:t>
            </a:r>
            <a:r>
              <a:rPr lang="en-IN" sz="2800" dirty="0" err="1"/>
              <a:t>resources,suggesting</a:t>
            </a:r>
            <a:r>
              <a:rPr lang="en-IN" sz="2800" dirty="0"/>
              <a:t> improvements and overall making editing more </a:t>
            </a:r>
            <a:r>
              <a:rPr lang="en-IN" sz="2800" dirty="0" err="1"/>
              <a:t>userfriendly</a:t>
            </a:r>
            <a:r>
              <a:rPr lang="en-I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073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0ED2D-C5E9-B459-8F1D-F274962F794F}"/>
              </a:ext>
            </a:extLst>
          </p:cNvPr>
          <p:cNvSpPr txBox="1"/>
          <p:nvPr/>
        </p:nvSpPr>
        <p:spPr>
          <a:xfrm>
            <a:off x="727788" y="886408"/>
            <a:ext cx="4348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Technology used is APIs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EFE5A-EEF2-0DB7-ED6F-E086F425BEA6}"/>
              </a:ext>
            </a:extLst>
          </p:cNvPr>
          <p:cNvSpPr txBox="1"/>
          <p:nvPr/>
        </p:nvSpPr>
        <p:spPr>
          <a:xfrm>
            <a:off x="793102" y="1604865"/>
            <a:ext cx="6326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Key Features:</a:t>
            </a:r>
          </a:p>
          <a:p>
            <a:endParaRPr lang="en-IN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222BC1-D395-9D18-93DA-8F8BDE5A1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1" y="1148018"/>
            <a:ext cx="4918512" cy="2354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4E00B6-0DEA-02C5-B482-AD86761C6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8" y="3881119"/>
            <a:ext cx="5819120" cy="23546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57D8AE-8C9E-A352-AA37-772C87AC2F0D}"/>
              </a:ext>
            </a:extLst>
          </p:cNvPr>
          <p:cNvSpPr txBox="1"/>
          <p:nvPr/>
        </p:nvSpPr>
        <p:spPr>
          <a:xfrm>
            <a:off x="923487" y="2499827"/>
            <a:ext cx="4084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Checks Grammatical mistakes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D49DB-C6B0-725A-CDEF-67ED22E9F019}"/>
              </a:ext>
            </a:extLst>
          </p:cNvPr>
          <p:cNvSpPr txBox="1"/>
          <p:nvPr/>
        </p:nvSpPr>
        <p:spPr>
          <a:xfrm>
            <a:off x="6949440" y="4561840"/>
            <a:ext cx="4226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/>
              <a:t>Provide You tube links for editing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8484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635587-CFBB-3A92-7654-8D89F4E98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3691502"/>
            <a:ext cx="6182543" cy="2499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42F5BB-FBBF-3E10-890E-F307479F4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1" y="787183"/>
            <a:ext cx="5902960" cy="26418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2E5037-4961-A527-D276-8E3C1AF62124}"/>
              </a:ext>
            </a:extLst>
          </p:cNvPr>
          <p:cNvSpPr txBox="1"/>
          <p:nvPr/>
        </p:nvSpPr>
        <p:spPr>
          <a:xfrm>
            <a:off x="6797040" y="1529080"/>
            <a:ext cx="433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Provides a precise word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5FD4F-B60E-A96B-DCB4-D7FE0F2E8C02}"/>
              </a:ext>
            </a:extLst>
          </p:cNvPr>
          <p:cNvSpPr txBox="1"/>
          <p:nvPr/>
        </p:nvSpPr>
        <p:spPr>
          <a:xfrm>
            <a:off x="1219200" y="4094480"/>
            <a:ext cx="4023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Provides the needed font style and font size</a:t>
            </a:r>
          </a:p>
        </p:txBody>
      </p:sp>
    </p:spTree>
    <p:extLst>
      <p:ext uri="{BB962C8B-B14F-4D97-AF65-F5344CB8AC3E}">
        <p14:creationId xmlns:p14="http://schemas.microsoft.com/office/powerpoint/2010/main" val="18935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D9E3D-A826-5E33-6C66-FBF5247441D5}"/>
              </a:ext>
            </a:extLst>
          </p:cNvPr>
          <p:cNvSpPr txBox="1"/>
          <p:nvPr/>
        </p:nvSpPr>
        <p:spPr>
          <a:xfrm>
            <a:off x="4185920" y="1706880"/>
            <a:ext cx="969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DEMONSTRATION</a:t>
            </a:r>
          </a:p>
          <a:p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09D54-AFDA-CE91-CE7B-8C7E35791563}"/>
              </a:ext>
            </a:extLst>
          </p:cNvPr>
          <p:cNvSpPr txBox="1"/>
          <p:nvPr/>
        </p:nvSpPr>
        <p:spPr>
          <a:xfrm>
            <a:off x="2783840" y="3307080"/>
            <a:ext cx="11399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Now Let’s have a quick demo of our project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4472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5725CD-796C-1B52-A36C-581E09895099}"/>
              </a:ext>
            </a:extLst>
          </p:cNvPr>
          <p:cNvSpPr txBox="1"/>
          <p:nvPr/>
        </p:nvSpPr>
        <p:spPr>
          <a:xfrm>
            <a:off x="894080" y="944880"/>
            <a:ext cx="10586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Potential Impact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690E0-C6C9-8D64-8620-3E7E3469DA5D}"/>
              </a:ext>
            </a:extLst>
          </p:cNvPr>
          <p:cNvSpPr txBox="1"/>
          <p:nvPr/>
        </p:nvSpPr>
        <p:spPr>
          <a:xfrm>
            <a:off x="1036320" y="1889760"/>
            <a:ext cx="9428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/>
              <a:t>Improved user Experience</a:t>
            </a:r>
          </a:p>
          <a:p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/>
              <a:t>Increase Productivity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/>
              <a:t>Quality Enhancement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/>
              <a:t>Personalization</a:t>
            </a:r>
          </a:p>
          <a:p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/>
              <a:t>Learning Opportunities</a:t>
            </a:r>
          </a:p>
        </p:txBody>
      </p:sp>
    </p:spTree>
    <p:extLst>
      <p:ext uri="{BB962C8B-B14F-4D97-AF65-F5344CB8AC3E}">
        <p14:creationId xmlns:p14="http://schemas.microsoft.com/office/powerpoint/2010/main" val="9444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69B852-C43A-0B34-9030-0ED9D143C87F}"/>
              </a:ext>
            </a:extLst>
          </p:cNvPr>
          <p:cNvSpPr txBox="1"/>
          <p:nvPr/>
        </p:nvSpPr>
        <p:spPr>
          <a:xfrm>
            <a:off x="924560" y="914400"/>
            <a:ext cx="6868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86F429-2D5C-0D0E-A6B6-5E6960546418}"/>
              </a:ext>
            </a:extLst>
          </p:cNvPr>
          <p:cNvSpPr txBox="1"/>
          <p:nvPr/>
        </p:nvSpPr>
        <p:spPr>
          <a:xfrm>
            <a:off x="1381760" y="1856730"/>
            <a:ext cx="782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/>
              <a:t>Data Privacy and Security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C1463-4038-7542-6A37-8C936D3D8DBD}"/>
              </a:ext>
            </a:extLst>
          </p:cNvPr>
          <p:cNvSpPr txBox="1"/>
          <p:nvPr/>
        </p:nvSpPr>
        <p:spPr>
          <a:xfrm>
            <a:off x="1381760" y="278384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/>
              <a:t>Integration with the existing tools</a:t>
            </a:r>
          </a:p>
        </p:txBody>
      </p:sp>
    </p:spTree>
    <p:extLst>
      <p:ext uri="{BB962C8B-B14F-4D97-AF65-F5344CB8AC3E}">
        <p14:creationId xmlns:p14="http://schemas.microsoft.com/office/powerpoint/2010/main" val="398561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2C48BB-D944-3A70-25FC-A646B4058CAD}"/>
              </a:ext>
            </a:extLst>
          </p:cNvPr>
          <p:cNvSpPr txBox="1"/>
          <p:nvPr/>
        </p:nvSpPr>
        <p:spPr>
          <a:xfrm>
            <a:off x="3596640" y="2570480"/>
            <a:ext cx="1176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latin typeface="Algerian" panose="04020705040A02060702" pitchFamily="8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876939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188</TotalTime>
  <Words>196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Garamond</vt:lpstr>
      <vt:lpstr>Wingdings</vt:lpstr>
      <vt:lpstr>Organic</vt:lpstr>
      <vt:lpstr>Improving the Editing Experience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the Editing Experience</dc:title>
  <dc:creator>Tanisha Chekkala</dc:creator>
  <cp:lastModifiedBy>Tanisha Chekkala</cp:lastModifiedBy>
  <cp:revision>1</cp:revision>
  <dcterms:created xsi:type="dcterms:W3CDTF">2024-03-09T04:16:57Z</dcterms:created>
  <dcterms:modified xsi:type="dcterms:W3CDTF">2024-03-09T08:06:26Z</dcterms:modified>
</cp:coreProperties>
</file>