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tadatavisualization_17148851011810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49CD6BA-973C-4738-9BE9-F6CAF5698B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Tata data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C5769F9-AEE3-45C0-A26A-778F5B4CB9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5/5/2024 5:05:36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E4BE0FFA-ABFA-4F7E-80A1-1E28851E20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1190625"/>
            <a:ext cx="7639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CC49AEA1-51EE-4142-A762-6C0200A00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231900"/>
            <a:ext cx="9715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F4BCDB27-7DD4-4789-8145-CA8CC05E5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231900"/>
            <a:ext cx="63627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69B88DD3-8CA5-4407-BA33-C93357BA3E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90625"/>
            <a:ext cx="117348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2024-05-05T05:05:37Z</dcterms:created>
  <dcterms:modified xsi:type="dcterms:W3CDTF">2024-05-05T05:05:37Z</dcterms:modified>
</cp:coreProperties>
</file>