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October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0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0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October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5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4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October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7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2590C-B274-4A47-AE74-E4AFACBD8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 dirty="0"/>
              <a:t>Regatta Central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13034-1B29-4775-B4FB-FCBA53265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en-US" dirty="0"/>
              <a:t>Micah Perkins</a:t>
            </a:r>
          </a:p>
        </p:txBody>
      </p:sp>
      <p:pic>
        <p:nvPicPr>
          <p:cNvPr id="4" name="Picture 3" descr="Pastel color gradient">
            <a:extLst>
              <a:ext uri="{FF2B5EF4-FFF2-40B4-BE49-F238E27FC236}">
                <a16:creationId xmlns:a16="http://schemas.microsoft.com/office/drawing/2014/main" id="{DF72716F-78C9-4F16-B33D-93950660A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7" r="15290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64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3549-6B5F-4745-96CD-A400C740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E4D6-A6A5-4DC5-A574-DADEB0B2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Android Studio or Flutter</a:t>
            </a:r>
          </a:p>
          <a:p>
            <a:r>
              <a:rPr lang="en-US" dirty="0"/>
              <a:t>IM Leagues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7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D34E-EB61-4032-82DC-7EA466D9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my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FB13-E469-4F44-A036-DF602116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equipment tracking &amp; generate useful data</a:t>
            </a:r>
          </a:p>
          <a:p>
            <a:r>
              <a:rPr lang="en-US" dirty="0"/>
              <a:t>Track &amp; manage team-wide workouts and events</a:t>
            </a:r>
          </a:p>
          <a:p>
            <a:r>
              <a:rPr lang="en-US" dirty="0"/>
              <a:t>Coordinate ride sharing &amp; centralize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6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9ABE-A3F4-499D-94C8-81256879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0EA3-6D15-42D9-8785-48E9E03B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log of use, maintenance and damages</a:t>
            </a:r>
          </a:p>
          <a:p>
            <a:r>
              <a:rPr lang="en-US" dirty="0"/>
              <a:t>Track location &amp; condition of all equipment and parts</a:t>
            </a:r>
          </a:p>
          <a:p>
            <a:r>
              <a:rPr lang="en-US" dirty="0"/>
              <a:t>Compile data over time into statistics about equipment usage</a:t>
            </a:r>
          </a:p>
        </p:txBody>
      </p:sp>
    </p:spTree>
    <p:extLst>
      <p:ext uri="{BB962C8B-B14F-4D97-AF65-F5344CB8AC3E}">
        <p14:creationId xmlns:p14="http://schemas.microsoft.com/office/powerpoint/2010/main" val="189386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FB4-4486-4C1C-8479-3820F5E2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coordination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38B2-BAA9-4E3E-ADBB-64C2244C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all events, workouts, practices,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Notify users of upcoming events</a:t>
            </a:r>
          </a:p>
          <a:p>
            <a:r>
              <a:rPr lang="en-US" dirty="0"/>
              <a:t>Digital check-in, no need for manual attendance</a:t>
            </a:r>
          </a:p>
        </p:txBody>
      </p:sp>
    </p:spTree>
    <p:extLst>
      <p:ext uri="{BB962C8B-B14F-4D97-AF65-F5344CB8AC3E}">
        <p14:creationId xmlns:p14="http://schemas.microsoft.com/office/powerpoint/2010/main" val="278269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DC4F-E29F-415C-91BC-6E9879A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B759-B314-410E-9E41-CDF06CA1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chat for easy discussion &amp; planning</a:t>
            </a:r>
          </a:p>
          <a:p>
            <a:r>
              <a:rPr lang="en-US" dirty="0"/>
              <a:t>Notifications and group-chat creation </a:t>
            </a:r>
          </a:p>
        </p:txBody>
      </p:sp>
    </p:spTree>
    <p:extLst>
      <p:ext uri="{BB962C8B-B14F-4D97-AF65-F5344CB8AC3E}">
        <p14:creationId xmlns:p14="http://schemas.microsoft.com/office/powerpoint/2010/main" val="403677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D4DE-CDB4-404D-BFD6-54A351C0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2A3F-5A95-46EC-906C-60D34FC8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 Leagues integration</a:t>
            </a:r>
          </a:p>
          <a:p>
            <a:r>
              <a:rPr lang="en-US" dirty="0"/>
              <a:t>Terminology list</a:t>
            </a:r>
          </a:p>
          <a:p>
            <a:pPr lvl="1"/>
            <a:r>
              <a:rPr lang="en-US" dirty="0"/>
              <a:t>Highlights terminology in chats once enabled</a:t>
            </a:r>
          </a:p>
          <a:p>
            <a:r>
              <a:rPr lang="en-US" dirty="0"/>
              <a:t>Workout Tracking</a:t>
            </a:r>
          </a:p>
          <a:p>
            <a:r>
              <a:rPr lang="en-US" dirty="0"/>
              <a:t>Build a profile using attendance &amp; performance data</a:t>
            </a:r>
          </a:p>
          <a:p>
            <a:pPr lvl="1"/>
            <a:r>
              <a:rPr lang="en-US" dirty="0"/>
              <a:t>Generate suggestions for your routine based off available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43D4-3BC8-4FC3-B886-D7AC4E08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D21E-1B26-4ED5-BE36-19AA7D83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request, accept, and change ride shares with other team members</a:t>
            </a:r>
          </a:p>
        </p:txBody>
      </p:sp>
    </p:spTree>
    <p:extLst>
      <p:ext uri="{BB962C8B-B14F-4D97-AF65-F5344CB8AC3E}">
        <p14:creationId xmlns:p14="http://schemas.microsoft.com/office/powerpoint/2010/main" val="260143068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8E4E2"/>
      </a:lt2>
      <a:accent1>
        <a:srgbClr val="4BADD2"/>
      </a:accent1>
      <a:accent2>
        <a:srgbClr val="6186D8"/>
      </a:accent2>
      <a:accent3>
        <a:srgbClr val="887EDF"/>
      </a:accent3>
      <a:accent4>
        <a:srgbClr val="9F61D8"/>
      </a:accent4>
      <a:accent5>
        <a:srgbClr val="D97EDF"/>
      </a:accent5>
      <a:accent6>
        <a:srgbClr val="D861AD"/>
      </a:accent6>
      <a:hlink>
        <a:srgbClr val="AA7561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Rockwell Nova Light</vt:lpstr>
      <vt:lpstr>The Hand Extrablack</vt:lpstr>
      <vt:lpstr>BlobVTI</vt:lpstr>
      <vt:lpstr>Regatta Central</vt:lpstr>
      <vt:lpstr>Technologies</vt:lpstr>
      <vt:lpstr>Purpose of my app</vt:lpstr>
      <vt:lpstr>Equipment tracking</vt:lpstr>
      <vt:lpstr>Event coordination</vt:lpstr>
      <vt:lpstr>Team Communication</vt:lpstr>
      <vt:lpstr>Profiles</vt:lpstr>
      <vt:lpstr>Ride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Rowing App</dc:title>
  <dc:creator>Perkins, Micah M</dc:creator>
  <cp:lastModifiedBy>Perkins, Micah M</cp:lastModifiedBy>
  <cp:revision>3</cp:revision>
  <dcterms:created xsi:type="dcterms:W3CDTF">2021-10-13T19:08:22Z</dcterms:created>
  <dcterms:modified xsi:type="dcterms:W3CDTF">2021-10-13T21:32:52Z</dcterms:modified>
</cp:coreProperties>
</file>