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d3714143c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d3714143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d3714143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d3714143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d3714143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d3714143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d3714143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d3714143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3714143c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3714143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3714143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3714143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e49cbe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ee49cbe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d3714143c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d3714143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d3714143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d3714143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d3714143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d3714143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d3714143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d3714143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d3714143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d3714143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80600" y="1549350"/>
            <a:ext cx="77838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applications more secure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2200" y="2721875"/>
            <a:ext cx="85206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COMP3310: Assignment 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Group Name: Project 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Members: </a:t>
            </a:r>
            <a:r>
              <a:rPr lang="en" sz="2200"/>
              <a:t>Ethan, </a:t>
            </a:r>
            <a:r>
              <a:rPr lang="en" sz="2200"/>
              <a:t>James, Max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Question 1 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coding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potentially tainted variables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user stories that might potentially be a cause for a security weakness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architectural issues with the codebase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Question 2 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or additions to any user stories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changes to the code 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Additional Features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Cell flashes a colour when an invalid input is given (e.g. flashes red when a capital or special character is inputted)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86350" y="13557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/>
              <a:t>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Wordle - What we analysed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Primary Java Files Analysed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Cell.java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Grid.java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Board.java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App.java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oding Issues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(isActive) { - </a:t>
            </a:r>
            <a:r>
              <a:rPr lang="en"/>
              <a:t>over complex</a:t>
            </a:r>
            <a:r>
              <a:rPr lang="en"/>
              <a:t> boolean return, if statement is more prone to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reset() - Sets all cells to “   “, still regarded as a character, can be used in injection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toString() - Not used, can be exploited, should be in </a:t>
            </a:r>
            <a:r>
              <a:rPr lang="en"/>
              <a:t>separate</a:t>
            </a:r>
            <a:r>
              <a:rPr lang="en"/>
              <a:t> file for debugging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switch(celstate) - Redundant code, can cause runtime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No significant tainted variables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stories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player, I would like to change the active cell, so i can insert a correct letter into the correct space before completing the word.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player, I would like to paste a character i have copied into the cell, so that I can avoid typing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Architectural issues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Cells allow for special characters using ‘ctrl’, and capital letters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Although not displayed, it can cause issues as it should only accept standard lowercase letters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hanges or </a:t>
            </a:r>
            <a:r>
              <a:rPr b="1" lang="en"/>
              <a:t>additions</a:t>
            </a:r>
            <a:r>
              <a:rPr b="1" lang="en"/>
              <a:t> to user stories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 a player, I would only like to insert lowercase letters, so i don't accidentally get my word wrong.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developer, I would like to void any key that isn't a character, so that I can avoid errors in the cells from players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Changes to the code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Removed toString entirely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Simplified celState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Changed if(setActive) to remove complexity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Changed reset()’s ‘ ‘ to ‘’ (removed space)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Question 1 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coding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potentially tainted variables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user stories that might potentially be a cause for a security weakness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architectural issues with the codebase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Question 2 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or additions to any user stories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changes to the code 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Question 1 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coding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potentially tainted variables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user stories that might potentially be a cause for a security weakness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architectural issues with the codebase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Question 2 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or additions to any user stories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changes to the code 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