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A978-966B-A444-8F75-3EC3857DF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5CC01-56C3-E44B-BFBA-C504411A2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32B2-A68F-744E-B9DE-6DF025D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9C77-D08F-E640-BBFB-31473471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D4CE0-1C91-0B46-B619-CDAF14B7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1DD4-14BF-8E40-8608-A87BA56C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DBA0E-5E7A-B344-A5BE-6C7241EE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0596-DAF0-964C-AFD9-0F92830F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C695-32A0-FD4F-83A6-B8A3E2B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77F8-6C20-DF46-94B2-8F6D8A3E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EF200-7813-3245-A475-52D90D6A9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D545-8591-AA44-9E7B-AC5BD60D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59AA-5EC3-6846-ACB1-71A34B3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6843-4947-D445-BEDC-C5783A06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BC85-E84C-644C-8BA6-CAE135CE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881B-88B0-D34F-B265-3503D10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1742-6675-9F4F-9DF8-87A094D0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B02C-E191-614F-8719-DE8087C9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9666-B070-2940-A402-E78D90E1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0C3B-BF1E-7F4B-9F84-76427C51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9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320B-6856-B041-B72B-887D7A20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3BA30-639B-4F42-AF66-0ED20175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B2C6-C3F9-4944-84F6-B6B4A1E6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48AC-FD6E-F548-983D-848DCAAF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E4B8-7869-8445-AA54-5F8EBA73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4434-7B71-A24D-B072-4AF2D3D2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25F-1BE9-5F44-A718-2E106F7F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B2E1A-422D-DC4D-B28B-08D9F354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D4741-3A05-1541-B5B1-77EA56A7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B8804-9AE9-BC43-B928-ADC1C21B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6E73-2301-E54E-863C-78B2A631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9ACE-B56C-4E46-A284-70E881FC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0A28-E060-4648-9D2F-25D89F64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9ED8-D0CF-DF44-A37F-7AD41E27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8DCA-2BEC-DB45-BF01-5BCAB81B7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8B89B-3082-604C-92D1-3CB231BF7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1F23C-8F87-9548-897A-7D997EE8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FFB6-68BD-F641-A017-1E2B84E3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DBF9-4753-5742-A8FB-5179A777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416F-E4E5-D348-94D8-CF5ADD18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52C88-CE05-8C49-AFE0-C21EF632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0DC78-ACE8-8F42-9113-4A809771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59728-1F77-594E-98C7-B9E3F161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0A73A-0A96-CA41-A2FF-7AC1CA18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8AC8-457E-FE44-B623-BA98D3B0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47298-EC34-B441-ABCA-3BFBFFE7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1F7-E371-264A-B917-CF302AA1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1077-1A10-8E45-B339-C6B8DDE8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958F-7D80-A241-892C-5A4FBF432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85DE-BA24-C946-B64A-42A3E7A2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BE97-64A0-F84F-844A-7CBF068D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47B24-3679-0640-869B-81477FCA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794D-4D05-5241-8A83-21C4BD7E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97711-F043-2B46-B357-E7D2FAE18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239AE-92FF-5A46-85AB-7D71C36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8D6B5-5612-D44E-8422-B1EE581F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ADEC-F229-DA4A-A7E2-44916B1E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2F4FA-2768-BF4A-8B5E-A98E20C1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B331-FA42-5348-823D-B2C2D718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CD0B-DFA9-7347-A441-B40E794E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68C5-ADD8-F543-A011-9B7F1E4B6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40E8-9539-F54B-9364-828716B21B5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5506-0B0D-7542-A178-708F0766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8559-D235-5A4A-8239-657DBBB5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2F35-F9CF-BF42-ADF3-3952ECF5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AAA63-2E81-8C4D-B986-047F3AFF91B0}"/>
              </a:ext>
            </a:extLst>
          </p:cNvPr>
          <p:cNvGrpSpPr/>
          <p:nvPr/>
        </p:nvGrpSpPr>
        <p:grpSpPr>
          <a:xfrm>
            <a:off x="4335872" y="2347786"/>
            <a:ext cx="2890773" cy="3789405"/>
            <a:chOff x="750352" y="3101546"/>
            <a:chExt cx="2890773" cy="37894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F64EA31-8169-1049-93F9-30FF400667CA}"/>
                </a:ext>
              </a:extLst>
            </p:cNvPr>
            <p:cNvSpPr/>
            <p:nvPr/>
          </p:nvSpPr>
          <p:spPr>
            <a:xfrm>
              <a:off x="1055152" y="3406346"/>
              <a:ext cx="2585973" cy="348460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9C14B86-9803-B04D-A0E8-E5C1E28A0653}"/>
                </a:ext>
              </a:extLst>
            </p:cNvPr>
            <p:cNvSpPr/>
            <p:nvPr/>
          </p:nvSpPr>
          <p:spPr>
            <a:xfrm>
              <a:off x="902752" y="3253946"/>
              <a:ext cx="2585973" cy="348460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1200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C97139-CA9D-4D4D-B1C1-F502404861EA}"/>
                </a:ext>
              </a:extLst>
            </p:cNvPr>
            <p:cNvSpPr/>
            <p:nvPr/>
          </p:nvSpPr>
          <p:spPr>
            <a:xfrm>
              <a:off x="750352" y="3101546"/>
              <a:ext cx="2585973" cy="348460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/>
                <a:t>Target</a:t>
              </a:r>
            </a:p>
            <a:p>
              <a:r>
                <a:rPr lang="en-US" sz="1200" dirty="0"/>
                <a:t>Params: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Up location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Movement Speed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Up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Up duration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State:</a:t>
              </a:r>
            </a:p>
            <a:p>
              <a:r>
                <a:rPr lang="en-US" sz="1200" dirty="0"/>
                <a:t>* FSM state Start, Up, Down, Dead</a:t>
              </a:r>
              <a:br>
                <a:rPr lang="en-US" sz="1200" dirty="0"/>
              </a:br>
              <a:r>
                <a:rPr lang="en-US" sz="1200" dirty="0"/>
                <a:t>* Target position</a:t>
              </a:r>
              <a:br>
                <a:rPr lang="en-US" sz="1200" dirty="0"/>
              </a:br>
              <a:endParaRPr lang="en-US" sz="1200" dirty="0"/>
            </a:p>
            <a:p>
              <a:r>
                <a:rPr lang="en-US" sz="1200" dirty="0"/>
                <a:t>Update:</a:t>
              </a:r>
              <a:br>
                <a:rPr lang="en-US" sz="1200" dirty="0"/>
              </a:br>
              <a:r>
                <a:rPr lang="en-US" sz="1200" dirty="0"/>
                <a:t>* Move up/down at given times</a:t>
              </a:r>
            </a:p>
            <a:p>
              <a:endParaRPr lang="en-US" sz="1200" dirty="0"/>
            </a:p>
            <a:p>
              <a:r>
                <a:rPr lang="en-US" sz="1200" dirty="0"/>
                <a:t>Events: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On collision with bullet, destroy</a:t>
              </a:r>
              <a:br>
                <a:rPr lang="en-US" sz="1200" dirty="0"/>
              </a:br>
              <a:r>
                <a:rPr lang="en-US" sz="1200" dirty="0"/>
                <a:t>Send event to Scorekeeper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endParaRPr lang="en-US" sz="1200" dirty="0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682574-3AAD-AD44-8862-AD1DD4C1EB0E}"/>
              </a:ext>
            </a:extLst>
          </p:cNvPr>
          <p:cNvSpPr/>
          <p:nvPr/>
        </p:nvSpPr>
        <p:spPr>
          <a:xfrm>
            <a:off x="559464" y="2792629"/>
            <a:ext cx="2289410" cy="23230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Scorekeeper</a:t>
            </a:r>
          </a:p>
          <a:p>
            <a:pPr algn="ctr"/>
            <a:r>
              <a:rPr lang="en-US" sz="1200" dirty="0"/>
              <a:t>Singleton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Points per hit</a:t>
            </a:r>
          </a:p>
          <a:p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Current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</a:p>
          <a:p>
            <a:r>
              <a:rPr lang="en-US" sz="1200" dirty="0"/>
              <a:t>* On target hit, add to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12B03-A21F-BE43-A656-2A11124A465B}"/>
              </a:ext>
            </a:extLst>
          </p:cNvPr>
          <p:cNvSpPr/>
          <p:nvPr/>
        </p:nvSpPr>
        <p:spPr>
          <a:xfrm>
            <a:off x="559464" y="856740"/>
            <a:ext cx="2289410" cy="11615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UiManager</a:t>
            </a:r>
            <a:endParaRPr lang="en-US" sz="1200" b="1" dirty="0"/>
          </a:p>
          <a:p>
            <a:pPr algn="ctr"/>
            <a:r>
              <a:rPr lang="en-US" sz="1200" dirty="0"/>
              <a:t>Singleton</a:t>
            </a:r>
          </a:p>
          <a:p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score &amp; update UI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590813A-3CE0-5F42-BE8B-FBE33A5442C3}"/>
              </a:ext>
            </a:extLst>
          </p:cNvPr>
          <p:cNvSpPr/>
          <p:nvPr/>
        </p:nvSpPr>
        <p:spPr>
          <a:xfrm>
            <a:off x="8713643" y="345996"/>
            <a:ext cx="2289410" cy="27514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Cooldown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Bullet prefab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Cooldown timer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mouse clicked &amp; cooldown &lt; 0</a:t>
            </a:r>
            <a:br>
              <a:rPr lang="en-US" sz="1200" dirty="0"/>
            </a:br>
            <a:r>
              <a:rPr lang="en-US" sz="1200" dirty="0"/>
              <a:t>instantiate bullet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AE8F48-F59F-9741-9E95-65BFF4D0CAB6}"/>
              </a:ext>
            </a:extLst>
          </p:cNvPr>
          <p:cNvGrpSpPr/>
          <p:nvPr/>
        </p:nvGrpSpPr>
        <p:grpSpPr>
          <a:xfrm>
            <a:off x="8561243" y="3587582"/>
            <a:ext cx="2594210" cy="3056233"/>
            <a:chOff x="7995176" y="2537259"/>
            <a:chExt cx="2594210" cy="305623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073E52E-A69A-1144-8E3A-52229417FB5B}"/>
                </a:ext>
              </a:extLst>
            </p:cNvPr>
            <p:cNvSpPr/>
            <p:nvPr/>
          </p:nvSpPr>
          <p:spPr>
            <a:xfrm>
              <a:off x="8299976" y="2842059"/>
              <a:ext cx="2289410" cy="27514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EE6381C-02D7-AB4F-B71E-102338D8B2D2}"/>
                </a:ext>
              </a:extLst>
            </p:cNvPr>
            <p:cNvSpPr/>
            <p:nvPr/>
          </p:nvSpPr>
          <p:spPr>
            <a:xfrm>
              <a:off x="8147576" y="2689659"/>
              <a:ext cx="2289410" cy="27514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en-US" sz="120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44B6FF0-5C1A-274F-BD21-623813F148DF}"/>
                </a:ext>
              </a:extLst>
            </p:cNvPr>
            <p:cNvSpPr/>
            <p:nvPr/>
          </p:nvSpPr>
          <p:spPr>
            <a:xfrm>
              <a:off x="7995176" y="2537259"/>
              <a:ext cx="2289410" cy="27514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/>
                <a:t>Bullet</a:t>
              </a:r>
            </a:p>
            <a:p>
              <a:endParaRPr lang="en-US" sz="1200" dirty="0"/>
            </a:p>
            <a:p>
              <a:r>
                <a:rPr lang="en-US" sz="1200" dirty="0"/>
                <a:t>Params: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Movement speed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Heading</a:t>
              </a:r>
            </a:p>
            <a:p>
              <a:endParaRPr lang="en-US" sz="1200" dirty="0"/>
            </a:p>
            <a:p>
              <a:r>
                <a:rPr lang="en-US" sz="1200" dirty="0"/>
                <a:t>Update: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Move along heading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Events:</a:t>
              </a:r>
            </a:p>
            <a:p>
              <a:r>
                <a:rPr lang="en-US" sz="1200" dirty="0"/>
                <a:t>* On collision with target or scenery, destroy self</a:t>
              </a:r>
            </a:p>
            <a:p>
              <a:endParaRPr lang="en-US" sz="1200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C227C6-74CD-F042-A681-CCE379ACE8F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9705948" y="3097429"/>
            <a:ext cx="152400" cy="49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DBAF18-16ED-E042-BBC0-AFDB80B8AD0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04169" y="2018274"/>
            <a:ext cx="0" cy="77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50685C-5AA8-0B4E-B8C0-523916A13AE3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 flipV="1">
            <a:off x="2848874" y="3954164"/>
            <a:ext cx="1486998" cy="13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65576A-314F-F541-8889-9B049D41D547}"/>
              </a:ext>
            </a:extLst>
          </p:cNvPr>
          <p:cNvSpPr txBox="1"/>
          <p:nvPr/>
        </p:nvSpPr>
        <p:spPr>
          <a:xfrm>
            <a:off x="9858348" y="3157839"/>
            <a:ext cx="11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D8B2DA-FCBD-2041-8CDB-879831C29C0B}"/>
              </a:ext>
            </a:extLst>
          </p:cNvPr>
          <p:cNvSpPr txBox="1"/>
          <p:nvPr/>
        </p:nvSpPr>
        <p:spPr>
          <a:xfrm>
            <a:off x="2924152" y="4109999"/>
            <a:ext cx="1069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hit</a:t>
            </a:r>
            <a:br>
              <a:rPr lang="en-US" dirty="0"/>
            </a:br>
            <a:r>
              <a:rPr lang="en-US" dirty="0"/>
              <a:t>event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0A49A-A610-3E41-B501-D5151C9678B6}"/>
              </a:ext>
            </a:extLst>
          </p:cNvPr>
          <p:cNvSpPr txBox="1"/>
          <p:nvPr/>
        </p:nvSpPr>
        <p:spPr>
          <a:xfrm>
            <a:off x="1704169" y="2094928"/>
            <a:ext cx="1426544" cy="63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  <a:br>
              <a:rPr lang="en-US" dirty="0"/>
            </a:br>
            <a:r>
              <a:rPr lang="en-US" dirty="0"/>
              <a:t>current score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1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138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Malcolm Ryan</cp:lastModifiedBy>
  <cp:revision>6</cp:revision>
  <dcterms:created xsi:type="dcterms:W3CDTF">2021-08-23T08:10:27Z</dcterms:created>
  <dcterms:modified xsi:type="dcterms:W3CDTF">2021-08-24T04:11:51Z</dcterms:modified>
</cp:coreProperties>
</file>