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29"/>
    <p:restoredTop sz="96320"/>
  </p:normalViewPr>
  <p:slideViewPr>
    <p:cSldViewPr snapToGrid="0" snapToObjects="1">
      <p:cViewPr>
        <p:scale>
          <a:sx n="160" d="100"/>
          <a:sy n="160" d="100"/>
        </p:scale>
        <p:origin x="120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lcolm Ryan" userId="f2acb175-22d5-4c3f-bc58-3bef1e02ff64" providerId="ADAL" clId="{4DD48570-75A9-B54A-A615-903DF1978A5D}"/>
    <pc:docChg chg="modSld">
      <pc:chgData name="Malcolm Ryan" userId="f2acb175-22d5-4c3f-bc58-3bef1e02ff64" providerId="ADAL" clId="{4DD48570-75A9-B54A-A615-903DF1978A5D}" dt="2021-08-31T05:36:02.219" v="5" actId="6549"/>
      <pc:docMkLst>
        <pc:docMk/>
      </pc:docMkLst>
      <pc:sldChg chg="modSp mod">
        <pc:chgData name="Malcolm Ryan" userId="f2acb175-22d5-4c3f-bc58-3bef1e02ff64" providerId="ADAL" clId="{4DD48570-75A9-B54A-A615-903DF1978A5D}" dt="2021-08-31T05:36:02.219" v="5" actId="6549"/>
        <pc:sldMkLst>
          <pc:docMk/>
          <pc:sldMk cId="1328598599" sldId="256"/>
        </pc:sldMkLst>
        <pc:spChg chg="mod">
          <ac:chgData name="Malcolm Ryan" userId="f2acb175-22d5-4c3f-bc58-3bef1e02ff64" providerId="ADAL" clId="{4DD48570-75A9-B54A-A615-903DF1978A5D}" dt="2021-08-31T05:35:01.324" v="4" actId="20577"/>
          <ac:spMkLst>
            <pc:docMk/>
            <pc:sldMk cId="1328598599" sldId="256"/>
            <ac:spMk id="25" creationId="{66C6CEA1-DFEF-4042-895A-E5CF0D97CB34}"/>
          </ac:spMkLst>
        </pc:spChg>
        <pc:spChg chg="mod">
          <ac:chgData name="Malcolm Ryan" userId="f2acb175-22d5-4c3f-bc58-3bef1e02ff64" providerId="ADAL" clId="{4DD48570-75A9-B54A-A615-903DF1978A5D}" dt="2021-08-31T05:36:02.219" v="5" actId="6549"/>
          <ac:spMkLst>
            <pc:docMk/>
            <pc:sldMk cId="1328598599" sldId="256"/>
            <ac:spMk id="38" creationId="{501A4E51-5AD7-4F4E-BA5B-606F7193B7A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7D31D-D449-9B41-A59A-69B6B2289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FFCF40-3755-EA46-B9F9-37D76FA06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7E6D7-3A8F-B844-AE65-91AD0D1A9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F538-C9C5-F546-ACFE-6DE9DABAD318}" type="datetimeFigureOut">
              <a:rPr lang="en-US" smtClean="0"/>
              <a:t>8/22/23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5E4AA-A65A-7546-8D3C-47C4BB42B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113DA-CFF1-4A4D-AA34-87DCC5E7D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708E-EA7B-4E42-91A3-47F87F0A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8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A139C-C602-5B43-91C5-E90326A01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3AFF6D-9DFE-6F42-96A6-87EED14BE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22875-C3AC-0745-AC80-3673E6B5D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F538-C9C5-F546-ACFE-6DE9DABAD318}" type="datetimeFigureOut">
              <a:rPr lang="en-US" smtClean="0"/>
              <a:t>8/22/23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C4E98-0208-3641-840D-48E99F32B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4C968-FD06-0F4E-8B25-ACE53194A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708E-EA7B-4E42-91A3-47F87F0A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35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0F0E4F-D534-634D-A98D-111B2B3EAF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DCA6CD-4BE1-924E-8CE6-987596FB9C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39E7C-96A7-4341-8503-3BAD63D32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F538-C9C5-F546-ACFE-6DE9DABAD318}" type="datetimeFigureOut">
              <a:rPr lang="en-US" smtClean="0"/>
              <a:t>8/22/23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8B0D2-94E6-7747-AFDC-9FDB1A8FB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05865-DF5A-994A-8E87-F4B5BF4BB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708E-EA7B-4E42-91A3-47F87F0A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41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08690-A064-6541-8554-998CFE3EF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8F880-8EC6-F94F-8223-D63077230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221D2-976F-824F-BA77-F16BA9752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F538-C9C5-F546-ACFE-6DE9DABAD318}" type="datetimeFigureOut">
              <a:rPr lang="en-US" smtClean="0"/>
              <a:t>8/22/23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5FA81-D6DB-3A4E-B66E-B5699E9E3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ADE36-2C16-8346-99C2-FC9C4E4DF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708E-EA7B-4E42-91A3-47F87F0A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82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092BF-767E-4B4A-806C-2A46BFC4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23305-17D2-6E4D-B155-5C6A08476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95E5F-9B61-B541-80DD-AAFC6FBBD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F538-C9C5-F546-ACFE-6DE9DABAD318}" type="datetimeFigureOut">
              <a:rPr lang="en-US" smtClean="0"/>
              <a:t>8/22/23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8BDFD-3F2C-D54E-AE26-4A04768B7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AF940-7F53-5241-ACB2-DBB6C0619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708E-EA7B-4E42-91A3-47F87F0A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604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C7CE4-3A88-4B4B-92FB-B8DBCD74D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18DB1-747E-794C-A8DF-7EA2F5E0F5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BC40CC-96FE-4345-B2C2-47B5211C5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4C42FF-02A1-7D4F-A30E-254AAACB2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F538-C9C5-F546-ACFE-6DE9DABAD318}" type="datetimeFigureOut">
              <a:rPr lang="en-US" smtClean="0"/>
              <a:t>8/22/23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C4B830-2015-094F-82AC-1A79E4967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345234-9EAC-804E-AF91-4701A1B38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708E-EA7B-4E42-91A3-47F87F0A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88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91CA7-5363-FB41-B425-EC0CE97B9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F737C-C985-DE4B-82A4-929EEB5C5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95305D-54AF-1B4B-827A-863CE56E3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AB973D-EABD-1A4B-9D9D-88BF1FEC9B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11829E-AE20-A745-A262-9C7D0E273F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DF525D-0D12-C14E-B298-7F53246A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F538-C9C5-F546-ACFE-6DE9DABAD318}" type="datetimeFigureOut">
              <a:rPr lang="en-US" smtClean="0"/>
              <a:t>8/22/23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9CBB8F-577C-F849-A472-54A40ED19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39BAC8-51E7-F943-BC64-D7957D2D3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708E-EA7B-4E42-91A3-47F87F0A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80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C29B3-BE37-9743-8FF8-FE8C4437D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7467BB-F306-8B4F-91E5-27FBD068A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F538-C9C5-F546-ACFE-6DE9DABAD318}" type="datetimeFigureOut">
              <a:rPr lang="en-US" smtClean="0"/>
              <a:t>8/22/23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F3DC56-47C6-3A4C-AA45-1584B5D49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BB1B52-B7F4-544E-BEDF-44B4FCEA6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708E-EA7B-4E42-91A3-47F87F0A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39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5867A9-A9B4-5544-A9A1-029413B17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F538-C9C5-F546-ACFE-6DE9DABAD318}" type="datetimeFigureOut">
              <a:rPr lang="en-US" smtClean="0"/>
              <a:t>8/22/23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AEB269-6D64-2644-906D-BBC8FFE55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AE796-9981-1441-93E5-EAED2E1F0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708E-EA7B-4E42-91A3-47F87F0A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52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FAC33-766C-BE4F-B3A2-04A19E409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56A83-A100-7546-9DB1-DA1DE0641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2AA3B7-90CB-9345-8502-ABD13CAC3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E7246-A75A-F449-B5B6-C2D7E6783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F538-C9C5-F546-ACFE-6DE9DABAD318}" type="datetimeFigureOut">
              <a:rPr lang="en-US" smtClean="0"/>
              <a:t>8/22/23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40B8E-08BF-D941-96A6-7FBDBA1A6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AA51CE-834F-1A44-AC93-56FFCF38B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708E-EA7B-4E42-91A3-47F87F0A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264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C4EF2-42CF-0641-B02F-D2B2A9612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6B1D35-2B28-7643-8669-898FEA58C4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99AA91-EFF8-1B45-8B7C-DF2BBEC74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32450-B91A-3C42-9455-2AFEA1234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F538-C9C5-F546-ACFE-6DE9DABAD318}" type="datetimeFigureOut">
              <a:rPr lang="en-US" smtClean="0"/>
              <a:t>8/22/23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213A8-3B81-8A45-9648-3D13E9C72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E37D2-F711-3E43-84A1-7CFD0696A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708E-EA7B-4E42-91A3-47F87F0A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33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923ADB-3F30-1849-B01C-9CC226D0F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83676-A9DC-9943-98CA-4A9A77E65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860FB-B50A-D847-AF74-FF03D35EA5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BF538-C9C5-F546-ACFE-6DE9DABAD318}" type="datetimeFigureOut">
              <a:rPr lang="en-US" smtClean="0"/>
              <a:t>8/22/23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D45F2-ED27-E440-9C80-42C1F9D090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DF2C3-9276-DC40-AEE6-CD48A0FAA2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B708E-EA7B-4E42-91A3-47F87F0A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790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64B06A3-3ADA-3B43-A4A3-F175F192D641}"/>
              </a:ext>
            </a:extLst>
          </p:cNvPr>
          <p:cNvSpPr/>
          <p:nvPr/>
        </p:nvSpPr>
        <p:spPr>
          <a:xfrm>
            <a:off x="549525" y="638079"/>
            <a:ext cx="2289410" cy="3188486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/>
              <a:t>Component Name</a:t>
            </a:r>
          </a:p>
          <a:p>
            <a:endParaRPr lang="en-US" sz="1200" dirty="0"/>
          </a:p>
          <a:p>
            <a:r>
              <a:rPr lang="en-US" sz="1200" dirty="0"/>
              <a:t>Params: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[tunable </a:t>
            </a:r>
            <a:r>
              <a:rPr lang="en-US" sz="1200" dirty="0"/>
              <a:t>parameters]</a:t>
            </a:r>
          </a:p>
          <a:p>
            <a:endParaRPr lang="en-US" sz="1200" dirty="0"/>
          </a:p>
          <a:p>
            <a:r>
              <a:rPr lang="en-US" sz="1200" dirty="0"/>
              <a:t>State: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[private state]</a:t>
            </a:r>
          </a:p>
          <a:p>
            <a:endParaRPr lang="en-US" sz="1200" dirty="0"/>
          </a:p>
          <a:p>
            <a:r>
              <a:rPr lang="en-US" sz="1200" dirty="0"/>
              <a:t>Properties: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[publicly accessible state]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dirty="0"/>
              <a:t>Update: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[action on update]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dirty="0"/>
              <a:t>Events: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[events it responds to]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78832FD-AB2B-AC4C-B564-95FDB41EBCFF}"/>
              </a:ext>
            </a:extLst>
          </p:cNvPr>
          <p:cNvSpPr/>
          <p:nvPr/>
        </p:nvSpPr>
        <p:spPr>
          <a:xfrm>
            <a:off x="4381697" y="1427214"/>
            <a:ext cx="2289410" cy="92236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/>
              <a:t>Component</a:t>
            </a:r>
            <a:endParaRPr lang="en-US" sz="1200" dirty="0"/>
          </a:p>
          <a:p>
            <a:r>
              <a:rPr lang="en-US" sz="1200" dirty="0"/>
              <a:t>Events: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[events it responds to]</a:t>
            </a:r>
          </a:p>
          <a:p>
            <a:endParaRPr lang="en-US" sz="12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4EC5735-F8E7-5C42-BFE1-8B8320049288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838935" y="1888396"/>
            <a:ext cx="1542762" cy="343926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E15D03B-5DFD-A248-AB4D-7051EFE5D823}"/>
              </a:ext>
            </a:extLst>
          </p:cNvPr>
          <p:cNvSpPr txBox="1"/>
          <p:nvPr/>
        </p:nvSpPr>
        <p:spPr>
          <a:xfrm>
            <a:off x="3130370" y="1350271"/>
            <a:ext cx="962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sends</a:t>
            </a:r>
          </a:p>
          <a:p>
            <a:r>
              <a:rPr lang="en-US" dirty="0"/>
              <a:t>event to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3CEF911-7229-1A4A-9B90-5F96221879F6}"/>
              </a:ext>
            </a:extLst>
          </p:cNvPr>
          <p:cNvSpPr/>
          <p:nvPr/>
        </p:nvSpPr>
        <p:spPr>
          <a:xfrm>
            <a:off x="4381933" y="2506636"/>
            <a:ext cx="2289410" cy="92236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/>
              <a:t>Component</a:t>
            </a:r>
            <a:endParaRPr lang="en-US" sz="1200" dirty="0"/>
          </a:p>
          <a:p>
            <a:r>
              <a:rPr lang="en-US" sz="1200" dirty="0"/>
              <a:t>Properties: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[publicly accessible state]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EC7EF6-4D85-784C-8235-EF287217E976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2838935" y="2232322"/>
            <a:ext cx="1542998" cy="735496"/>
          </a:xfrm>
          <a:prstGeom prst="straightConnector1">
            <a:avLst/>
          </a:prstGeom>
          <a:ln w="50800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BE66283-402E-6C4D-BF96-2D5C17CBDE0D}"/>
              </a:ext>
            </a:extLst>
          </p:cNvPr>
          <p:cNvSpPr txBox="1"/>
          <p:nvPr/>
        </p:nvSpPr>
        <p:spPr>
          <a:xfrm>
            <a:off x="2913922" y="3845718"/>
            <a:ext cx="88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collides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A49FC6D-2EEF-014A-AA9B-42A5CF539263}"/>
              </a:ext>
            </a:extLst>
          </p:cNvPr>
          <p:cNvSpPr/>
          <p:nvPr/>
        </p:nvSpPr>
        <p:spPr>
          <a:xfrm>
            <a:off x="7062536" y="538171"/>
            <a:ext cx="2289410" cy="1014600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/>
              <a:t>Component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C4D2373E-956F-674A-84DE-4ECBDDFAFAA3}"/>
              </a:ext>
            </a:extLst>
          </p:cNvPr>
          <p:cNvSpPr/>
          <p:nvPr/>
        </p:nvSpPr>
        <p:spPr>
          <a:xfrm>
            <a:off x="7214936" y="690571"/>
            <a:ext cx="2289410" cy="1014600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/>
              <a:t>Component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A42AC621-6384-254C-86D1-14D05B68D5C9}"/>
              </a:ext>
            </a:extLst>
          </p:cNvPr>
          <p:cNvSpPr/>
          <p:nvPr/>
        </p:nvSpPr>
        <p:spPr>
          <a:xfrm>
            <a:off x="7367336" y="842971"/>
            <a:ext cx="2289410" cy="1014600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/>
              <a:t>Component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4AB28C-2DF8-2249-B08C-43D8CF67E8AA}"/>
              </a:ext>
            </a:extLst>
          </p:cNvPr>
          <p:cNvSpPr txBox="1"/>
          <p:nvPr/>
        </p:nvSpPr>
        <p:spPr>
          <a:xfrm>
            <a:off x="6879501" y="75469"/>
            <a:ext cx="2721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Multiple instances in scene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54D5FD-8275-5D4A-86B6-A709794F7F77}"/>
              </a:ext>
            </a:extLst>
          </p:cNvPr>
          <p:cNvSpPr txBox="1"/>
          <p:nvPr/>
        </p:nvSpPr>
        <p:spPr>
          <a:xfrm>
            <a:off x="549525" y="3964581"/>
            <a:ext cx="2107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Delete any elements</a:t>
            </a:r>
          </a:p>
          <a:p>
            <a:r>
              <a:rPr lang="en-US" dirty="0"/>
              <a:t>that don’t apply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C6CEA1-DFEF-4042-895A-E5CF0D97CB34}"/>
              </a:ext>
            </a:extLst>
          </p:cNvPr>
          <p:cNvSpPr txBox="1"/>
          <p:nvPr/>
        </p:nvSpPr>
        <p:spPr>
          <a:xfrm>
            <a:off x="355198" y="151491"/>
            <a:ext cx="2930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Entity Relationship Diagrams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F45CEB3A-A707-8146-A2CE-74A6063CF037}"/>
              </a:ext>
            </a:extLst>
          </p:cNvPr>
          <p:cNvSpPr/>
          <p:nvPr/>
        </p:nvSpPr>
        <p:spPr>
          <a:xfrm>
            <a:off x="7062536" y="3005640"/>
            <a:ext cx="2940908" cy="1722461"/>
          </a:xfrm>
          <a:prstGeom prst="roundRect">
            <a:avLst/>
          </a:prstGeom>
          <a:noFill/>
          <a:ln w="25400">
            <a:solidFill>
              <a:srgbClr val="7030A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Prefab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CE0CD5C0-F89F-814D-974D-B96AD20FE8EF}"/>
              </a:ext>
            </a:extLst>
          </p:cNvPr>
          <p:cNvSpPr/>
          <p:nvPr/>
        </p:nvSpPr>
        <p:spPr>
          <a:xfrm>
            <a:off x="1057728" y="4950448"/>
            <a:ext cx="5340411" cy="1606378"/>
          </a:xfrm>
          <a:prstGeom prst="roundRect">
            <a:avLst/>
          </a:prstGeom>
          <a:noFill/>
          <a:ln w="2540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Game Object with multiple components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A2CE3EA1-57B0-B342-8CFF-0A156C3B9139}"/>
              </a:ext>
            </a:extLst>
          </p:cNvPr>
          <p:cNvSpPr/>
          <p:nvPr/>
        </p:nvSpPr>
        <p:spPr>
          <a:xfrm>
            <a:off x="3860913" y="5449326"/>
            <a:ext cx="2289410" cy="922364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 err="1"/>
              <a:t>ComponentB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2E8577F2-CB86-5B4A-B416-9EE9F7B7BC7A}"/>
              </a:ext>
            </a:extLst>
          </p:cNvPr>
          <p:cNvSpPr/>
          <p:nvPr/>
        </p:nvSpPr>
        <p:spPr>
          <a:xfrm>
            <a:off x="1281349" y="5449326"/>
            <a:ext cx="2289410" cy="922364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 err="1"/>
              <a:t>ComponentA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501A4E51-5AD7-4F4E-BA5B-606F7193B7A6}"/>
              </a:ext>
            </a:extLst>
          </p:cNvPr>
          <p:cNvSpPr/>
          <p:nvPr/>
        </p:nvSpPr>
        <p:spPr>
          <a:xfrm>
            <a:off x="6784781" y="5449326"/>
            <a:ext cx="2289411" cy="922364"/>
          </a:xfrm>
          <a:prstGeom prst="roundRect">
            <a:avLst/>
          </a:prstGeom>
          <a:ln w="25400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 err="1"/>
              <a:t>FactoryComponent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3DCDB4E-284E-B145-8BBE-0E56A3011A2F}"/>
              </a:ext>
            </a:extLst>
          </p:cNvPr>
          <p:cNvCxnSpPr>
            <a:cxnSpLocks/>
            <a:stCxn id="38" idx="0"/>
            <a:endCxn id="32" idx="2"/>
          </p:cNvCxnSpPr>
          <p:nvPr/>
        </p:nvCxnSpPr>
        <p:spPr>
          <a:xfrm flipV="1">
            <a:off x="7929487" y="4728101"/>
            <a:ext cx="603503" cy="721225"/>
          </a:xfrm>
          <a:prstGeom prst="straightConnector1">
            <a:avLst/>
          </a:prstGeom>
          <a:ln w="50800">
            <a:solidFill>
              <a:srgbClr val="7030A0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6328A9F-0839-454F-B483-EDFF5B724F6E}"/>
              </a:ext>
            </a:extLst>
          </p:cNvPr>
          <p:cNvSpPr txBox="1"/>
          <p:nvPr/>
        </p:nvSpPr>
        <p:spPr>
          <a:xfrm>
            <a:off x="8561093" y="4960857"/>
            <a:ext cx="1269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instantiates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A12495CB-874C-A84B-962E-5CFF441725FD}"/>
              </a:ext>
            </a:extLst>
          </p:cNvPr>
          <p:cNvSpPr/>
          <p:nvPr/>
        </p:nvSpPr>
        <p:spPr>
          <a:xfrm>
            <a:off x="7372628" y="3495284"/>
            <a:ext cx="2289411" cy="1014600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/>
              <a:t>Component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B4446EB-D157-0439-4D03-4AC19EE3FE63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2765864" y="3585508"/>
            <a:ext cx="1600971" cy="474620"/>
          </a:xfrm>
          <a:prstGeom prst="straightConnector1">
            <a:avLst/>
          </a:prstGeom>
          <a:ln w="50800">
            <a:solidFill>
              <a:srgbClr val="00B0F0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6C95BA-8F73-E98D-5726-8C7F8334E5F9}"/>
              </a:ext>
            </a:extLst>
          </p:cNvPr>
          <p:cNvSpPr txBox="1"/>
          <p:nvPr/>
        </p:nvSpPr>
        <p:spPr>
          <a:xfrm>
            <a:off x="2894070" y="2515865"/>
            <a:ext cx="1003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reads</a:t>
            </a:r>
            <a:br>
              <a:rPr lang="en-US" dirty="0"/>
            </a:br>
            <a:r>
              <a:rPr lang="en-US" dirty="0"/>
              <a:t>property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539D50A-03E2-6F7D-2479-3A20F60A1ED6}"/>
              </a:ext>
            </a:extLst>
          </p:cNvPr>
          <p:cNvSpPr/>
          <p:nvPr/>
        </p:nvSpPr>
        <p:spPr>
          <a:xfrm>
            <a:off x="4366835" y="3598946"/>
            <a:ext cx="2289410" cy="92236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/>
              <a:t>Component</a:t>
            </a:r>
            <a:endParaRPr lang="en-US" sz="1200" dirty="0"/>
          </a:p>
          <a:p>
            <a:r>
              <a:rPr lang="en-US" sz="1200" dirty="0"/>
              <a:t>Events: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On collision: …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B61301DF-EF94-54AB-7E73-67F350792369}"/>
              </a:ext>
            </a:extLst>
          </p:cNvPr>
          <p:cNvSpPr/>
          <p:nvPr/>
        </p:nvSpPr>
        <p:spPr>
          <a:xfrm>
            <a:off x="9504346" y="5449326"/>
            <a:ext cx="2289411" cy="922364"/>
          </a:xfrm>
          <a:prstGeom prst="roundRect">
            <a:avLst/>
          </a:prstGeom>
          <a:ln w="254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 err="1"/>
              <a:t>ManagerSingleton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407AC91-D6B5-903C-1496-DD6979645BE6}"/>
              </a:ext>
            </a:extLst>
          </p:cNvPr>
          <p:cNvSpPr txBox="1"/>
          <p:nvPr/>
        </p:nvSpPr>
        <p:spPr>
          <a:xfrm>
            <a:off x="3120666" y="453574"/>
            <a:ext cx="28344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Arrows indicate that the</a:t>
            </a:r>
            <a:br>
              <a:rPr lang="en-US" dirty="0"/>
            </a:br>
            <a:r>
              <a:rPr lang="en-US" dirty="0"/>
              <a:t>‘from’ object needs to </a:t>
            </a:r>
            <a:br>
              <a:rPr lang="en-US" dirty="0"/>
            </a:br>
            <a:r>
              <a:rPr lang="en-US" dirty="0"/>
              <a:t>know about the ’to’ object </a:t>
            </a:r>
          </a:p>
        </p:txBody>
      </p:sp>
    </p:spTree>
    <p:extLst>
      <p:ext uri="{BB962C8B-B14F-4D97-AF65-F5344CB8AC3E}">
        <p14:creationId xmlns:p14="http://schemas.microsoft.com/office/powerpoint/2010/main" val="1328598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24AE7D-97EF-BBFD-8F95-65FB6E309D5A}"/>
              </a:ext>
            </a:extLst>
          </p:cNvPr>
          <p:cNvSpPr txBox="1"/>
          <p:nvPr/>
        </p:nvSpPr>
        <p:spPr>
          <a:xfrm>
            <a:off x="355198" y="151491"/>
            <a:ext cx="2237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Finite State Machines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48BF349-D987-054D-7D60-1D6C098D52C8}"/>
              </a:ext>
            </a:extLst>
          </p:cNvPr>
          <p:cNvSpPr/>
          <p:nvPr/>
        </p:nvSpPr>
        <p:spPr>
          <a:xfrm>
            <a:off x="1731205" y="2860592"/>
            <a:ext cx="2014566" cy="1136815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000" dirty="0"/>
              <a:t>State Name 1</a:t>
            </a:r>
          </a:p>
          <a:p>
            <a:endParaRPr lang="en-US" sz="1200" dirty="0"/>
          </a:p>
          <a:p>
            <a:r>
              <a:rPr lang="en-US" sz="1200" dirty="0"/>
              <a:t>Description of action while in state.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79F455-7089-EA43-FCAC-5D025263A1B8}"/>
              </a:ext>
            </a:extLst>
          </p:cNvPr>
          <p:cNvCxnSpPr>
            <a:cxnSpLocks/>
          </p:cNvCxnSpPr>
          <p:nvPr/>
        </p:nvCxnSpPr>
        <p:spPr>
          <a:xfrm>
            <a:off x="1564849" y="2035404"/>
            <a:ext cx="680712" cy="825188"/>
          </a:xfrm>
          <a:prstGeom prst="straightConnector1">
            <a:avLst/>
          </a:prstGeom>
          <a:ln w="50800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09903AF-4BDA-FD86-E513-2EB44A65BCAF}"/>
              </a:ext>
            </a:extLst>
          </p:cNvPr>
          <p:cNvSpPr txBox="1"/>
          <p:nvPr/>
        </p:nvSpPr>
        <p:spPr>
          <a:xfrm>
            <a:off x="1098916" y="2218654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D3F3AA8-3D36-BFFE-32E7-CDFACD4F19F6}"/>
              </a:ext>
            </a:extLst>
          </p:cNvPr>
          <p:cNvSpPr/>
          <p:nvPr/>
        </p:nvSpPr>
        <p:spPr>
          <a:xfrm>
            <a:off x="5088717" y="1081839"/>
            <a:ext cx="2014566" cy="1136815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000" dirty="0"/>
              <a:t>State Name 2</a:t>
            </a:r>
          </a:p>
          <a:p>
            <a:endParaRPr lang="en-US" sz="1200" dirty="0"/>
          </a:p>
          <a:p>
            <a:r>
              <a:rPr lang="en-US" sz="1200" dirty="0"/>
              <a:t>Description of action while in state.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03B335A-776B-8705-9741-F7FB2818DFF8}"/>
              </a:ext>
            </a:extLst>
          </p:cNvPr>
          <p:cNvSpPr/>
          <p:nvPr/>
        </p:nvSpPr>
        <p:spPr>
          <a:xfrm>
            <a:off x="8446231" y="2860591"/>
            <a:ext cx="2014566" cy="1136815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000" dirty="0"/>
              <a:t>State Name 4</a:t>
            </a:r>
          </a:p>
          <a:p>
            <a:endParaRPr lang="en-US" sz="1200" dirty="0"/>
          </a:p>
          <a:p>
            <a:r>
              <a:rPr lang="en-US" sz="1200" dirty="0"/>
              <a:t>Description of action while in state.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284E8C9-2EC6-5CC9-A414-40089A987D57}"/>
              </a:ext>
            </a:extLst>
          </p:cNvPr>
          <p:cNvSpPr/>
          <p:nvPr/>
        </p:nvSpPr>
        <p:spPr>
          <a:xfrm>
            <a:off x="5088717" y="4639346"/>
            <a:ext cx="2014566" cy="1136815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000" dirty="0"/>
              <a:t>State Name 3</a:t>
            </a:r>
          </a:p>
          <a:p>
            <a:endParaRPr lang="en-US" sz="1200" dirty="0"/>
          </a:p>
          <a:p>
            <a:r>
              <a:rPr lang="en-US" sz="1200" dirty="0"/>
              <a:t>Description of action while in state.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830851E-C685-2E88-52AB-3854FB3A9F7D}"/>
              </a:ext>
            </a:extLst>
          </p:cNvPr>
          <p:cNvCxnSpPr>
            <a:cxnSpLocks/>
          </p:cNvCxnSpPr>
          <p:nvPr/>
        </p:nvCxnSpPr>
        <p:spPr>
          <a:xfrm flipV="1">
            <a:off x="3745771" y="2187804"/>
            <a:ext cx="1342946" cy="743932"/>
          </a:xfrm>
          <a:prstGeom prst="straightConnector1">
            <a:avLst/>
          </a:prstGeom>
          <a:ln w="50800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84A2761-1251-B476-8928-EFADE29454D8}"/>
              </a:ext>
            </a:extLst>
          </p:cNvPr>
          <p:cNvCxnSpPr>
            <a:cxnSpLocks/>
          </p:cNvCxnSpPr>
          <p:nvPr/>
        </p:nvCxnSpPr>
        <p:spPr>
          <a:xfrm>
            <a:off x="3745770" y="3936831"/>
            <a:ext cx="1342947" cy="814278"/>
          </a:xfrm>
          <a:prstGeom prst="straightConnector1">
            <a:avLst/>
          </a:prstGeom>
          <a:ln w="50800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4B96A60-176F-2BD4-A756-71CCFB00738F}"/>
              </a:ext>
            </a:extLst>
          </p:cNvPr>
          <p:cNvSpPr txBox="1"/>
          <p:nvPr/>
        </p:nvSpPr>
        <p:spPr>
          <a:xfrm>
            <a:off x="3428840" y="4292262"/>
            <a:ext cx="112306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Condition or</a:t>
            </a:r>
          </a:p>
          <a:p>
            <a:r>
              <a:rPr lang="en-US" sz="1400" dirty="0"/>
              <a:t>event causes</a:t>
            </a:r>
          </a:p>
          <a:p>
            <a:r>
              <a:rPr lang="en-US" sz="1400" dirty="0"/>
              <a:t>transition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4FBC9BB-0A9F-071D-F9DC-0A6B6FABCE61}"/>
              </a:ext>
            </a:extLst>
          </p:cNvPr>
          <p:cNvCxnSpPr>
            <a:cxnSpLocks/>
          </p:cNvCxnSpPr>
          <p:nvPr/>
        </p:nvCxnSpPr>
        <p:spPr>
          <a:xfrm>
            <a:off x="7042287" y="2301437"/>
            <a:ext cx="1342946" cy="828261"/>
          </a:xfrm>
          <a:prstGeom prst="straightConnector1">
            <a:avLst/>
          </a:prstGeom>
          <a:ln w="50800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84B4C33-CE25-E19F-FF35-268FCBB91E61}"/>
              </a:ext>
            </a:extLst>
          </p:cNvPr>
          <p:cNvSpPr txBox="1"/>
          <p:nvPr/>
        </p:nvSpPr>
        <p:spPr>
          <a:xfrm>
            <a:off x="3380660" y="1978271"/>
            <a:ext cx="112306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Condition or</a:t>
            </a:r>
          </a:p>
          <a:p>
            <a:r>
              <a:rPr lang="en-US" sz="1400" dirty="0"/>
              <a:t>event causes</a:t>
            </a:r>
          </a:p>
          <a:p>
            <a:r>
              <a:rPr lang="en-US" sz="1400" dirty="0"/>
              <a:t>transition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49A70E-3A39-3678-66C9-DE12207B0AC5}"/>
              </a:ext>
            </a:extLst>
          </p:cNvPr>
          <p:cNvCxnSpPr>
            <a:cxnSpLocks/>
            <a:stCxn id="14" idx="0"/>
            <a:endCxn id="12" idx="2"/>
          </p:cNvCxnSpPr>
          <p:nvPr/>
        </p:nvCxnSpPr>
        <p:spPr>
          <a:xfrm flipV="1">
            <a:off x="6096000" y="2218654"/>
            <a:ext cx="0" cy="2420692"/>
          </a:xfrm>
          <a:prstGeom prst="straightConnector1">
            <a:avLst/>
          </a:prstGeom>
          <a:ln w="50800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46EBB56-9850-3514-A037-F44AA10E7277}"/>
              </a:ext>
            </a:extLst>
          </p:cNvPr>
          <p:cNvCxnSpPr>
            <a:cxnSpLocks/>
          </p:cNvCxnSpPr>
          <p:nvPr/>
        </p:nvCxnSpPr>
        <p:spPr>
          <a:xfrm flipH="1" flipV="1">
            <a:off x="7237327" y="1650246"/>
            <a:ext cx="1736991" cy="1127923"/>
          </a:xfrm>
          <a:prstGeom prst="straightConnector1">
            <a:avLst/>
          </a:prstGeom>
          <a:ln w="50800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40881F9-B865-4F0A-CF3C-666EFF14D845}"/>
              </a:ext>
            </a:extLst>
          </p:cNvPr>
          <p:cNvSpPr txBox="1"/>
          <p:nvPr/>
        </p:nvSpPr>
        <p:spPr>
          <a:xfrm>
            <a:off x="4989415" y="3045258"/>
            <a:ext cx="112306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Condition or</a:t>
            </a:r>
          </a:p>
          <a:p>
            <a:r>
              <a:rPr lang="en-US" sz="1400" dirty="0"/>
              <a:t>event causes</a:t>
            </a:r>
          </a:p>
          <a:p>
            <a:r>
              <a:rPr lang="en-US" sz="1400" dirty="0"/>
              <a:t>transition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CAFD697-AB5B-577D-8C72-6B376D36C132}"/>
              </a:ext>
            </a:extLst>
          </p:cNvPr>
          <p:cNvSpPr txBox="1"/>
          <p:nvPr/>
        </p:nvSpPr>
        <p:spPr>
          <a:xfrm>
            <a:off x="8062773" y="1541473"/>
            <a:ext cx="112306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Condition or</a:t>
            </a:r>
          </a:p>
          <a:p>
            <a:r>
              <a:rPr lang="en-US" sz="1400" dirty="0"/>
              <a:t>event causes</a:t>
            </a:r>
          </a:p>
          <a:p>
            <a:r>
              <a:rPr lang="en-US" sz="1400" dirty="0"/>
              <a:t>transition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D0B0BA-F2F8-8BB2-AB07-6BCF9165C9D2}"/>
              </a:ext>
            </a:extLst>
          </p:cNvPr>
          <p:cNvSpPr txBox="1"/>
          <p:nvPr/>
        </p:nvSpPr>
        <p:spPr>
          <a:xfrm>
            <a:off x="6688834" y="2715567"/>
            <a:ext cx="112306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Condition or</a:t>
            </a:r>
          </a:p>
          <a:p>
            <a:r>
              <a:rPr lang="en-US" sz="1400" dirty="0"/>
              <a:t>event causes</a:t>
            </a:r>
          </a:p>
          <a:p>
            <a:r>
              <a:rPr lang="en-US" sz="1400" dirty="0"/>
              <a:t>transition</a:t>
            </a:r>
          </a:p>
        </p:txBody>
      </p:sp>
    </p:spTree>
    <p:extLst>
      <p:ext uri="{BB962C8B-B14F-4D97-AF65-F5344CB8AC3E}">
        <p14:creationId xmlns:p14="http://schemas.microsoft.com/office/powerpoint/2010/main" val="779645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64B06A3-3ADA-3B43-A4A3-F175F192D641}"/>
              </a:ext>
            </a:extLst>
          </p:cNvPr>
          <p:cNvSpPr/>
          <p:nvPr/>
        </p:nvSpPr>
        <p:spPr>
          <a:xfrm>
            <a:off x="3601568" y="1087395"/>
            <a:ext cx="4988864" cy="5297501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 err="1"/>
              <a:t>PlayerControl</a:t>
            </a:r>
            <a:endParaRPr lang="en-US" sz="1200" b="1" dirty="0"/>
          </a:p>
          <a:p>
            <a:endParaRPr lang="en-US" sz="1200" dirty="0"/>
          </a:p>
          <a:p>
            <a:r>
              <a:rPr lang="en-US" sz="1200" dirty="0"/>
              <a:t>Params (for designer):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Forward movement speed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Turning speed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Laser: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Maximum fire distance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Speed of light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Score per enemy killed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dirty="0"/>
              <a:t>State: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Position / rotation of ship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State of laser: Firing / Ending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Distance laser has moved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Distance to laser target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Current laser target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Score</a:t>
            </a:r>
          </a:p>
          <a:p>
            <a:endParaRPr lang="en-US" sz="1200" dirty="0"/>
          </a:p>
          <a:p>
            <a:r>
              <a:rPr lang="en-US" sz="1200" dirty="0"/>
              <a:t>Update: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Move and rotate the ship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Fire the laser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dirty="0"/>
              <a:t>On collision with enemy: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Destroy the ship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Create an explosion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C6CEA1-DFEF-4042-895A-E5CF0D97CB34}"/>
              </a:ext>
            </a:extLst>
          </p:cNvPr>
          <p:cNvSpPr txBox="1"/>
          <p:nvPr/>
        </p:nvSpPr>
        <p:spPr>
          <a:xfrm>
            <a:off x="355198" y="151491"/>
            <a:ext cx="4685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Entity Relationship Diagram: Before refactoring</a:t>
            </a:r>
          </a:p>
        </p:txBody>
      </p:sp>
    </p:spTree>
    <p:extLst>
      <p:ext uri="{BB962C8B-B14F-4D97-AF65-F5344CB8AC3E}">
        <p14:creationId xmlns:p14="http://schemas.microsoft.com/office/powerpoint/2010/main" val="1358887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66C6CEA1-DFEF-4042-895A-E5CF0D97CB34}"/>
              </a:ext>
            </a:extLst>
          </p:cNvPr>
          <p:cNvSpPr txBox="1"/>
          <p:nvPr/>
        </p:nvSpPr>
        <p:spPr>
          <a:xfrm>
            <a:off x="355198" y="151491"/>
            <a:ext cx="454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Entity Relationship Diagram: After refactoring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1D93B66-ECF3-39A4-1D60-934CFC20C1A9}"/>
              </a:ext>
            </a:extLst>
          </p:cNvPr>
          <p:cNvSpPr/>
          <p:nvPr/>
        </p:nvSpPr>
        <p:spPr>
          <a:xfrm>
            <a:off x="1317859" y="1198255"/>
            <a:ext cx="5340411" cy="4240437"/>
          </a:xfrm>
          <a:prstGeom prst="roundRect">
            <a:avLst/>
          </a:prstGeom>
          <a:noFill/>
          <a:ln w="2540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Ship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BDECC10-2855-42A0-B6A6-CCE66BB527F7}"/>
              </a:ext>
            </a:extLst>
          </p:cNvPr>
          <p:cNvSpPr/>
          <p:nvPr/>
        </p:nvSpPr>
        <p:spPr>
          <a:xfrm>
            <a:off x="4140717" y="1791650"/>
            <a:ext cx="2289410" cy="3344893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/>
              <a:t>Fire Lasers</a:t>
            </a:r>
            <a:endParaRPr lang="en-US" sz="1200" dirty="0"/>
          </a:p>
          <a:p>
            <a:r>
              <a:rPr lang="en-US" sz="1200" dirty="0"/>
              <a:t>Params (for designer):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Maximum fire distance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Speed of light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dirty="0"/>
              <a:t>State: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State of laser: Firing / Ending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Distance laser has moved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Distance to laser target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Current laser target</a:t>
            </a:r>
          </a:p>
          <a:p>
            <a:endParaRPr lang="en-US" sz="1200" dirty="0"/>
          </a:p>
          <a:p>
            <a:r>
              <a:rPr lang="en-US" sz="1200" dirty="0"/>
              <a:t>Update: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Update the state of the laser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Destroy hit enemies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516955E-86E5-404C-F5B4-5EC4F52983F6}"/>
              </a:ext>
            </a:extLst>
          </p:cNvPr>
          <p:cNvSpPr/>
          <p:nvPr/>
        </p:nvSpPr>
        <p:spPr>
          <a:xfrm>
            <a:off x="1552220" y="1831139"/>
            <a:ext cx="2289410" cy="2913319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/>
              <a:t>Player Move</a:t>
            </a:r>
            <a:endParaRPr lang="en-US" sz="1200" dirty="0"/>
          </a:p>
          <a:p>
            <a:r>
              <a:rPr lang="en-US" sz="1200" dirty="0"/>
              <a:t>Params (for designer):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Forward movement speed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Turning speed</a:t>
            </a:r>
          </a:p>
          <a:p>
            <a:endParaRPr lang="en-US" sz="1200" dirty="0"/>
          </a:p>
          <a:p>
            <a:r>
              <a:rPr lang="en-US" sz="1200" dirty="0"/>
              <a:t>State: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Position / rotation of ship</a:t>
            </a:r>
          </a:p>
          <a:p>
            <a:endParaRPr lang="en-US" sz="1200" dirty="0"/>
          </a:p>
          <a:p>
            <a:r>
              <a:rPr lang="en-US" sz="1200" dirty="0"/>
              <a:t>Update: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Move and rotate the ship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dirty="0"/>
              <a:t>On collision with enemy: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Destroy the ship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Create an explosion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756FC55-E973-15D6-1CBF-90F064D7FFA4}"/>
              </a:ext>
            </a:extLst>
          </p:cNvPr>
          <p:cNvSpPr/>
          <p:nvPr/>
        </p:nvSpPr>
        <p:spPr>
          <a:xfrm>
            <a:off x="8258870" y="1019216"/>
            <a:ext cx="2289411" cy="1382078"/>
          </a:xfrm>
          <a:prstGeom prst="roundRect">
            <a:avLst/>
          </a:prstGeom>
          <a:ln w="254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/>
              <a:t>Scorekeeper</a:t>
            </a:r>
            <a:endParaRPr lang="en-US" sz="1200" dirty="0"/>
          </a:p>
          <a:p>
            <a:r>
              <a:rPr lang="en-US" sz="1200" dirty="0"/>
              <a:t>Params (for designer):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Score per enemy killed</a:t>
            </a:r>
          </a:p>
          <a:p>
            <a:endParaRPr lang="en-US" sz="1200" dirty="0"/>
          </a:p>
          <a:p>
            <a:r>
              <a:rPr lang="en-US" sz="1200" dirty="0"/>
              <a:t>State: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Current score</a:t>
            </a:r>
          </a:p>
          <a:p>
            <a:endParaRPr lang="en-US" sz="1200" dirty="0"/>
          </a:p>
          <a:p>
            <a:endParaRPr lang="en-US" sz="12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F6C419-DBCE-E919-F6D3-D6F1CEC4C80F}"/>
              </a:ext>
            </a:extLst>
          </p:cNvPr>
          <p:cNvCxnSpPr>
            <a:cxnSpLocks/>
          </p:cNvCxnSpPr>
          <p:nvPr/>
        </p:nvCxnSpPr>
        <p:spPr>
          <a:xfrm flipV="1">
            <a:off x="6430127" y="1791650"/>
            <a:ext cx="1828743" cy="321893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9F95840-E7D3-A699-0510-B65EABC66353}"/>
              </a:ext>
            </a:extLst>
          </p:cNvPr>
          <p:cNvSpPr txBox="1"/>
          <p:nvPr/>
        </p:nvSpPr>
        <p:spPr>
          <a:xfrm>
            <a:off x="6892631" y="2060607"/>
            <a:ext cx="1113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Increase score </a:t>
            </a:r>
          </a:p>
          <a:p>
            <a:r>
              <a:rPr lang="en-US" sz="1200" dirty="0"/>
              <a:t>when enemy </a:t>
            </a:r>
          </a:p>
          <a:p>
            <a:r>
              <a:rPr lang="en-US" sz="1200" dirty="0"/>
              <a:t>is killed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2C122FF-D74E-01F6-846B-76093329D289}"/>
              </a:ext>
            </a:extLst>
          </p:cNvPr>
          <p:cNvSpPr/>
          <p:nvPr/>
        </p:nvSpPr>
        <p:spPr>
          <a:xfrm>
            <a:off x="8258869" y="3429000"/>
            <a:ext cx="2289411" cy="1315458"/>
          </a:xfrm>
          <a:prstGeom prst="roundRect">
            <a:avLst/>
          </a:prstGeom>
          <a:ln w="254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/>
              <a:t>UI Manager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Update: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Read current score and update UI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4F50779-9999-8EB9-99F2-D877426953D6}"/>
              </a:ext>
            </a:extLst>
          </p:cNvPr>
          <p:cNvCxnSpPr>
            <a:cxnSpLocks/>
            <a:stCxn id="11" idx="0"/>
            <a:endCxn id="6" idx="2"/>
          </p:cNvCxnSpPr>
          <p:nvPr/>
        </p:nvCxnSpPr>
        <p:spPr>
          <a:xfrm flipV="1">
            <a:off x="9403575" y="2401294"/>
            <a:ext cx="1" cy="1027706"/>
          </a:xfrm>
          <a:prstGeom prst="straightConnector1">
            <a:avLst/>
          </a:prstGeom>
          <a:ln w="50800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F5C2D1F-04DC-CBD6-5674-6024656D40A6}"/>
              </a:ext>
            </a:extLst>
          </p:cNvPr>
          <p:cNvSpPr txBox="1"/>
          <p:nvPr/>
        </p:nvSpPr>
        <p:spPr>
          <a:xfrm>
            <a:off x="9481128" y="2591981"/>
            <a:ext cx="988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Read current</a:t>
            </a:r>
            <a:br>
              <a:rPr lang="en-US" sz="1200" dirty="0"/>
            </a:br>
            <a:r>
              <a:rPr lang="en-US" sz="1200" dirty="0"/>
              <a:t>score</a:t>
            </a:r>
          </a:p>
        </p:txBody>
      </p:sp>
    </p:spTree>
    <p:extLst>
      <p:ext uri="{BB962C8B-B14F-4D97-AF65-F5344CB8AC3E}">
        <p14:creationId xmlns:p14="http://schemas.microsoft.com/office/powerpoint/2010/main" val="3184761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24AE7D-97EF-BBFD-8F95-65FB6E309D5A}"/>
              </a:ext>
            </a:extLst>
          </p:cNvPr>
          <p:cNvSpPr txBox="1"/>
          <p:nvPr/>
        </p:nvSpPr>
        <p:spPr>
          <a:xfrm>
            <a:off x="355198" y="151491"/>
            <a:ext cx="3172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Finite State Machine: Fire Laser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48BF349-D987-054D-7D60-1D6C098D52C8}"/>
              </a:ext>
            </a:extLst>
          </p:cNvPr>
          <p:cNvSpPr/>
          <p:nvPr/>
        </p:nvSpPr>
        <p:spPr>
          <a:xfrm>
            <a:off x="3345319" y="2860592"/>
            <a:ext cx="2014566" cy="1136815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000" dirty="0"/>
              <a:t>Waiting</a:t>
            </a:r>
            <a:endParaRPr lang="en-US" sz="1200" dirty="0"/>
          </a:p>
          <a:p>
            <a:r>
              <a:rPr lang="en-US" sz="1200" dirty="0"/>
              <a:t>Waiting for player to press the fire button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79F455-7089-EA43-FCAC-5D025263A1B8}"/>
              </a:ext>
            </a:extLst>
          </p:cNvPr>
          <p:cNvCxnSpPr>
            <a:cxnSpLocks/>
          </p:cNvCxnSpPr>
          <p:nvPr/>
        </p:nvCxnSpPr>
        <p:spPr>
          <a:xfrm>
            <a:off x="3178963" y="2035404"/>
            <a:ext cx="680712" cy="825188"/>
          </a:xfrm>
          <a:prstGeom prst="straightConnector1">
            <a:avLst/>
          </a:prstGeom>
          <a:ln w="50800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09903AF-4BDA-FD86-E513-2EB44A65BCAF}"/>
              </a:ext>
            </a:extLst>
          </p:cNvPr>
          <p:cNvSpPr txBox="1"/>
          <p:nvPr/>
        </p:nvSpPr>
        <p:spPr>
          <a:xfrm>
            <a:off x="2713030" y="2218654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D3F3AA8-3D36-BFFE-32E7-CDFACD4F19F6}"/>
              </a:ext>
            </a:extLst>
          </p:cNvPr>
          <p:cNvSpPr/>
          <p:nvPr/>
        </p:nvSpPr>
        <p:spPr>
          <a:xfrm>
            <a:off x="6702831" y="1081839"/>
            <a:ext cx="2014566" cy="1136815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000" dirty="0"/>
              <a:t>Growing</a:t>
            </a:r>
            <a:endParaRPr lang="en-US" sz="1200" dirty="0"/>
          </a:p>
          <a:p>
            <a:r>
              <a:rPr lang="en-US" sz="1200" dirty="0"/>
              <a:t>Laser extends from starting position to target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284E8C9-2EC6-5CC9-A414-40089A987D57}"/>
              </a:ext>
            </a:extLst>
          </p:cNvPr>
          <p:cNvSpPr/>
          <p:nvPr/>
        </p:nvSpPr>
        <p:spPr>
          <a:xfrm>
            <a:off x="6702831" y="4639346"/>
            <a:ext cx="2014566" cy="1136815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000" dirty="0"/>
              <a:t>Shrinking</a:t>
            </a:r>
          </a:p>
          <a:p>
            <a:endParaRPr lang="en-US" sz="1200" dirty="0"/>
          </a:p>
          <a:p>
            <a:r>
              <a:rPr lang="en-US" sz="1200" dirty="0"/>
              <a:t>Laser shrinks towards target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830851E-C685-2E88-52AB-3854FB3A9F7D}"/>
              </a:ext>
            </a:extLst>
          </p:cNvPr>
          <p:cNvCxnSpPr>
            <a:cxnSpLocks/>
          </p:cNvCxnSpPr>
          <p:nvPr/>
        </p:nvCxnSpPr>
        <p:spPr>
          <a:xfrm flipV="1">
            <a:off x="5359885" y="2187804"/>
            <a:ext cx="1342946" cy="743932"/>
          </a:xfrm>
          <a:prstGeom prst="straightConnector1">
            <a:avLst/>
          </a:prstGeom>
          <a:ln w="50800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84A2761-1251-B476-8928-EFADE29454D8}"/>
              </a:ext>
            </a:extLst>
          </p:cNvPr>
          <p:cNvCxnSpPr>
            <a:cxnSpLocks/>
          </p:cNvCxnSpPr>
          <p:nvPr/>
        </p:nvCxnSpPr>
        <p:spPr>
          <a:xfrm flipH="1" flipV="1">
            <a:off x="5307097" y="3926264"/>
            <a:ext cx="1395734" cy="796811"/>
          </a:xfrm>
          <a:prstGeom prst="straightConnector1">
            <a:avLst/>
          </a:prstGeom>
          <a:ln w="50800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4B96A60-176F-2BD4-A756-71CCFB00738F}"/>
              </a:ext>
            </a:extLst>
          </p:cNvPr>
          <p:cNvSpPr txBox="1"/>
          <p:nvPr/>
        </p:nvSpPr>
        <p:spPr>
          <a:xfrm>
            <a:off x="4940784" y="4356508"/>
            <a:ext cx="11019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Laser length</a:t>
            </a:r>
            <a:br>
              <a:rPr lang="en-US" sz="1400" dirty="0"/>
            </a:br>
            <a:r>
              <a:rPr lang="en-US" sz="1400" dirty="0"/>
              <a:t>reaches zero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4B4C33-CE25-E19F-FF35-268FCBB91E61}"/>
              </a:ext>
            </a:extLst>
          </p:cNvPr>
          <p:cNvSpPr txBox="1"/>
          <p:nvPr/>
        </p:nvSpPr>
        <p:spPr>
          <a:xfrm>
            <a:off x="4994774" y="1978271"/>
            <a:ext cx="993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Fire button</a:t>
            </a:r>
          </a:p>
          <a:p>
            <a:r>
              <a:rPr lang="en-US" sz="1400" dirty="0"/>
              <a:t>pressed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49A70E-3A39-3678-66C9-DE12207B0AC5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7710114" y="2218654"/>
            <a:ext cx="0" cy="2420692"/>
          </a:xfrm>
          <a:prstGeom prst="straightConnector1">
            <a:avLst/>
          </a:prstGeom>
          <a:ln w="50800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40881F9-B865-4F0A-CF3C-666EFF14D845}"/>
              </a:ext>
            </a:extLst>
          </p:cNvPr>
          <p:cNvSpPr txBox="1"/>
          <p:nvPr/>
        </p:nvSpPr>
        <p:spPr>
          <a:xfrm>
            <a:off x="7772371" y="3167389"/>
            <a:ext cx="1416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Laser reaches</a:t>
            </a:r>
          </a:p>
          <a:p>
            <a:r>
              <a:rPr lang="en-US" sz="1400" dirty="0"/>
              <a:t>maximum length</a:t>
            </a:r>
          </a:p>
        </p:txBody>
      </p:sp>
    </p:spTree>
    <p:extLst>
      <p:ext uri="{BB962C8B-B14F-4D97-AF65-F5344CB8AC3E}">
        <p14:creationId xmlns:p14="http://schemas.microsoft.com/office/powerpoint/2010/main" val="3105992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21930ea-623f-4491-8249-222176ed9477">
      <Terms xmlns="http://schemas.microsoft.com/office/infopath/2007/PartnerControls"/>
    </lcf76f155ced4ddcb4097134ff3c332f>
    <TaxCatchAll xmlns="ec7a52c8-c7cd-4e5b-8db7-aa0dcd7be7f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683F238BC75F4EB789911DB901D718" ma:contentTypeVersion="16" ma:contentTypeDescription="Create a new document." ma:contentTypeScope="" ma:versionID="805733c9fc7e3773209aa7654c66499e">
  <xsd:schema xmlns:xsd="http://www.w3.org/2001/XMLSchema" xmlns:xs="http://www.w3.org/2001/XMLSchema" xmlns:p="http://schemas.microsoft.com/office/2006/metadata/properties" xmlns:ns2="421930ea-623f-4491-8249-222176ed9477" xmlns:ns3="ebb7f390-3c0c-4fb4-9807-83586132d145" xmlns:ns4="ec7a52c8-c7cd-4e5b-8db7-aa0dcd7be7fd" targetNamespace="http://schemas.microsoft.com/office/2006/metadata/properties" ma:root="true" ma:fieldsID="db69b0978b6ebf6a17db2210320e17b9" ns2:_="" ns3:_="" ns4:_="">
    <xsd:import namespace="421930ea-623f-4491-8249-222176ed9477"/>
    <xsd:import namespace="ebb7f390-3c0c-4fb4-9807-83586132d145"/>
    <xsd:import namespace="ec7a52c8-c7cd-4e5b-8db7-aa0dcd7be7f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1930ea-623f-4491-8249-222176ed94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0f0fa888-949a-464e-a270-b091e030d5a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b7f390-3c0c-4fb4-9807-83586132d145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7a52c8-c7cd-4e5b-8db7-aa0dcd7be7fd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cee10459-6123-4fe3-a9af-c7369f9afd9a}" ma:internalName="TaxCatchAll" ma:showField="CatchAllData" ma:web="ec7a52c8-c7cd-4e5b-8db7-aa0dcd7be7f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ACB9039-80A2-4EFC-947F-C813910F03AE}">
  <ds:schemaRefs>
    <ds:schemaRef ds:uri="http://purl.org/dc/elements/1.1/"/>
    <ds:schemaRef ds:uri="http://purl.org/dc/dcmitype/"/>
    <ds:schemaRef ds:uri="421930ea-623f-4491-8249-222176ed9477"/>
    <ds:schemaRef ds:uri="http://schemas.microsoft.com/office/2006/documentManagement/types"/>
    <ds:schemaRef ds:uri="http://purl.org/dc/terms/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ebb7f390-3c0c-4fb4-9807-83586132d145"/>
    <ds:schemaRef ds:uri="http://schemas.microsoft.com/office/2006/metadata/properties"/>
    <ds:schemaRef ds:uri="ec7a52c8-c7cd-4e5b-8db7-aa0dcd7be7fd"/>
  </ds:schemaRefs>
</ds:datastoreItem>
</file>

<file path=customXml/itemProps2.xml><?xml version="1.0" encoding="utf-8"?>
<ds:datastoreItem xmlns:ds="http://schemas.openxmlformats.org/officeDocument/2006/customXml" ds:itemID="{06735641-9FC9-4440-BB6B-848687BC99A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1B873D2-C002-464A-88A6-B81580E84B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1930ea-623f-4491-8249-222176ed9477"/>
    <ds:schemaRef ds:uri="ebb7f390-3c0c-4fb4-9807-83586132d145"/>
    <ds:schemaRef ds:uri="ec7a52c8-c7cd-4e5b-8db7-aa0dcd7be7f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421</Words>
  <Application>Microsoft Macintosh PowerPoint</Application>
  <PresentationFormat>Widescreen</PresentationFormat>
  <Paragraphs>164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Malcolm Ryan</dc:creator>
  <cp:lastModifiedBy>Malcolm Ryan</cp:lastModifiedBy>
  <cp:revision>15</cp:revision>
  <dcterms:created xsi:type="dcterms:W3CDTF">2021-08-31T05:08:59Z</dcterms:created>
  <dcterms:modified xsi:type="dcterms:W3CDTF">2023-08-22T01:55:28Z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0x010100BD683F238BC75F4EB789911DB901D718</vt:lpwstr>
  </property>
  <property fmtid="{D5CDD505-2E9C-101B-9397-08002B2CF9AE}" pid="3" name="MediaServiceImageTags">
    <vt:lpwstr/>
  </property>
</Properties>
</file>