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9"/>
    <p:restoredTop sz="96320"/>
  </p:normalViewPr>
  <p:slideViewPr>
    <p:cSldViewPr snapToGrid="0" snapToObjects="1">
      <p:cViewPr>
        <p:scale>
          <a:sx n="160" d="100"/>
          <a:sy n="160" d="100"/>
        </p:scale>
        <p:origin x="1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Ryan" userId="f2acb175-22d5-4c3f-bc58-3bef1e02ff64" providerId="ADAL" clId="{4DD48570-75A9-B54A-A615-903DF1978A5D}"/>
    <pc:docChg chg="modSld">
      <pc:chgData name="Malcolm Ryan" userId="f2acb175-22d5-4c3f-bc58-3bef1e02ff64" providerId="ADAL" clId="{4DD48570-75A9-B54A-A615-903DF1978A5D}" dt="2021-08-31T05:36:02.219" v="5" actId="6549"/>
      <pc:docMkLst>
        <pc:docMk/>
      </pc:docMkLst>
      <pc:sldChg chg="modSp mod">
        <pc:chgData name="Malcolm Ryan" userId="f2acb175-22d5-4c3f-bc58-3bef1e02ff64" providerId="ADAL" clId="{4DD48570-75A9-B54A-A615-903DF1978A5D}" dt="2021-08-31T05:36:02.219" v="5" actId="6549"/>
        <pc:sldMkLst>
          <pc:docMk/>
          <pc:sldMk cId="1328598599" sldId="256"/>
        </pc:sldMkLst>
        <pc:spChg chg="mod">
          <ac:chgData name="Malcolm Ryan" userId="f2acb175-22d5-4c3f-bc58-3bef1e02ff64" providerId="ADAL" clId="{4DD48570-75A9-B54A-A615-903DF1978A5D}" dt="2021-08-31T05:35:01.324" v="4" actId="20577"/>
          <ac:spMkLst>
            <pc:docMk/>
            <pc:sldMk cId="1328598599" sldId="256"/>
            <ac:spMk id="25" creationId="{66C6CEA1-DFEF-4042-895A-E5CF0D97CB34}"/>
          </ac:spMkLst>
        </pc:spChg>
        <pc:spChg chg="mod">
          <ac:chgData name="Malcolm Ryan" userId="f2acb175-22d5-4c3f-bc58-3bef1e02ff64" providerId="ADAL" clId="{4DD48570-75A9-B54A-A615-903DF1978A5D}" dt="2021-08-31T05:36:02.219" v="5" actId="6549"/>
          <ac:spMkLst>
            <pc:docMk/>
            <pc:sldMk cId="1328598599" sldId="256"/>
            <ac:spMk id="38" creationId="{501A4E51-5AD7-4F4E-BA5B-606F7193B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549525" y="638079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 Name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[tunable </a:t>
            </a:r>
            <a:r>
              <a:rPr lang="en-US" sz="1200" dirty="0"/>
              <a:t>parameters]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[private state]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[action on update]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832FD-AB2B-AC4C-B564-95FDB41EBCFF}"/>
              </a:ext>
            </a:extLst>
          </p:cNvPr>
          <p:cNvSpPr/>
          <p:nvPr/>
        </p:nvSpPr>
        <p:spPr>
          <a:xfrm>
            <a:off x="4381697" y="1427214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EC5735-F8E7-5C42-BFE1-8B83200492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8935" y="1888396"/>
            <a:ext cx="1542762" cy="34392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15D03B-5DFD-A248-AB4D-7051EFE5D823}"/>
              </a:ext>
            </a:extLst>
          </p:cNvPr>
          <p:cNvSpPr txBox="1"/>
          <p:nvPr/>
        </p:nvSpPr>
        <p:spPr>
          <a:xfrm>
            <a:off x="3130370" y="1350271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</a:t>
            </a:r>
          </a:p>
          <a:p>
            <a:r>
              <a:rPr lang="en-US" dirty="0"/>
              <a:t>event 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CEF911-7229-1A4A-9B90-5F96221879F6}"/>
              </a:ext>
            </a:extLst>
          </p:cNvPr>
          <p:cNvSpPr/>
          <p:nvPr/>
        </p:nvSpPr>
        <p:spPr>
          <a:xfrm>
            <a:off x="4381933" y="250663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C7EF6-4D85-784C-8235-EF287217E97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38935" y="2232322"/>
            <a:ext cx="1542998" cy="73549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E66283-402E-6C4D-BF96-2D5C17CBDE0D}"/>
              </a:ext>
            </a:extLst>
          </p:cNvPr>
          <p:cNvSpPr txBox="1"/>
          <p:nvPr/>
        </p:nvSpPr>
        <p:spPr>
          <a:xfrm>
            <a:off x="2913922" y="384571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49FC6D-2EEF-014A-AA9B-42A5CF539263}"/>
              </a:ext>
            </a:extLst>
          </p:cNvPr>
          <p:cNvSpPr/>
          <p:nvPr/>
        </p:nvSpPr>
        <p:spPr>
          <a:xfrm>
            <a:off x="7062536" y="5381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D2373E-956F-674A-84DE-4ECBDDFAFAA3}"/>
              </a:ext>
            </a:extLst>
          </p:cNvPr>
          <p:cNvSpPr/>
          <p:nvPr/>
        </p:nvSpPr>
        <p:spPr>
          <a:xfrm>
            <a:off x="7214936" y="6905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2AC621-6384-254C-86D1-14D05B68D5C9}"/>
              </a:ext>
            </a:extLst>
          </p:cNvPr>
          <p:cNvSpPr/>
          <p:nvPr/>
        </p:nvSpPr>
        <p:spPr>
          <a:xfrm>
            <a:off x="7367336" y="8429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AB28C-2DF8-2249-B08C-43D8CF67E8AA}"/>
              </a:ext>
            </a:extLst>
          </p:cNvPr>
          <p:cNvSpPr txBox="1"/>
          <p:nvPr/>
        </p:nvSpPr>
        <p:spPr>
          <a:xfrm>
            <a:off x="6879501" y="75469"/>
            <a:ext cx="27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instances in 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4D5FD-8275-5D4A-86B6-A709794F7F77}"/>
              </a:ext>
            </a:extLst>
          </p:cNvPr>
          <p:cNvSpPr txBox="1"/>
          <p:nvPr/>
        </p:nvSpPr>
        <p:spPr>
          <a:xfrm>
            <a:off x="549525" y="3964581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any elements</a:t>
            </a:r>
          </a:p>
          <a:p>
            <a:r>
              <a:rPr lang="en-US" dirty="0"/>
              <a:t>that don’t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5CEB3A-A707-8146-A2CE-74A6063CF037}"/>
              </a:ext>
            </a:extLst>
          </p:cNvPr>
          <p:cNvSpPr/>
          <p:nvPr/>
        </p:nvSpPr>
        <p:spPr>
          <a:xfrm>
            <a:off x="7062536" y="30056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Prefab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0CD5C0-F89F-814D-974D-B96AD20FE8EF}"/>
              </a:ext>
            </a:extLst>
          </p:cNvPr>
          <p:cNvSpPr/>
          <p:nvPr/>
        </p:nvSpPr>
        <p:spPr>
          <a:xfrm>
            <a:off x="1057728" y="4950448"/>
            <a:ext cx="5340411" cy="160637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Game Object with multiple components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2CE3EA1-57B0-B342-8CFF-0A156C3B9139}"/>
              </a:ext>
            </a:extLst>
          </p:cNvPr>
          <p:cNvSpPr/>
          <p:nvPr/>
        </p:nvSpPr>
        <p:spPr>
          <a:xfrm>
            <a:off x="3860913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ComponentB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8577F2-CB86-5B4A-B416-9EE9F7B7BC7A}"/>
              </a:ext>
            </a:extLst>
          </p:cNvPr>
          <p:cNvSpPr/>
          <p:nvPr/>
        </p:nvSpPr>
        <p:spPr>
          <a:xfrm>
            <a:off x="1281349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1A4E51-5AD7-4F4E-BA5B-606F7193B7A6}"/>
              </a:ext>
            </a:extLst>
          </p:cNvPr>
          <p:cNvSpPr/>
          <p:nvPr/>
        </p:nvSpPr>
        <p:spPr>
          <a:xfrm>
            <a:off x="6784781" y="5449326"/>
            <a:ext cx="2289411" cy="922364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FactoryComponent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CDB4E-284E-B145-8BBE-0E56A3011A2F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7929487" y="4728101"/>
            <a:ext cx="603503" cy="721225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328A9F-0839-454F-B483-EDFF5B724F6E}"/>
              </a:ext>
            </a:extLst>
          </p:cNvPr>
          <p:cNvSpPr txBox="1"/>
          <p:nvPr/>
        </p:nvSpPr>
        <p:spPr>
          <a:xfrm>
            <a:off x="8561093" y="496085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2495CB-874C-A84B-962E-5CFF441725FD}"/>
              </a:ext>
            </a:extLst>
          </p:cNvPr>
          <p:cNvSpPr/>
          <p:nvPr/>
        </p:nvSpPr>
        <p:spPr>
          <a:xfrm>
            <a:off x="7372628" y="34952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4446EB-D157-0439-4D03-4AC19EE3FE6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65864" y="3585508"/>
            <a:ext cx="1600971" cy="474620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6C95BA-8F73-E98D-5726-8C7F8334E5F9}"/>
              </a:ext>
            </a:extLst>
          </p:cNvPr>
          <p:cNvSpPr txBox="1"/>
          <p:nvPr/>
        </p:nvSpPr>
        <p:spPr>
          <a:xfrm>
            <a:off x="2894070" y="2515865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property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39D50A-03E2-6F7D-2479-3A20F60A1ED6}"/>
              </a:ext>
            </a:extLst>
          </p:cNvPr>
          <p:cNvSpPr/>
          <p:nvPr/>
        </p:nvSpPr>
        <p:spPr>
          <a:xfrm>
            <a:off x="4366835" y="359894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collision: …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1301DF-EF94-54AB-7E73-67F350792369}"/>
              </a:ext>
            </a:extLst>
          </p:cNvPr>
          <p:cNvSpPr/>
          <p:nvPr/>
        </p:nvSpPr>
        <p:spPr>
          <a:xfrm>
            <a:off x="9504346" y="5449326"/>
            <a:ext cx="2289411" cy="922364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ManagerSingleton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7AC91-D6B5-903C-1496-DD6979645BE6}"/>
              </a:ext>
            </a:extLst>
          </p:cNvPr>
          <p:cNvSpPr txBox="1"/>
          <p:nvPr/>
        </p:nvSpPr>
        <p:spPr>
          <a:xfrm>
            <a:off x="3120666" y="453574"/>
            <a:ext cx="283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Arrows indicate that the</a:t>
            </a:r>
            <a:br>
              <a:rPr lang="en-US" dirty="0"/>
            </a:br>
            <a:r>
              <a:rPr lang="en-US" dirty="0"/>
              <a:t>‘from’ object needs to </a:t>
            </a:r>
            <a:br>
              <a:rPr lang="en-US" dirty="0"/>
            </a:br>
            <a:r>
              <a:rPr lang="en-US" dirty="0"/>
              <a:t>know about the ’to’ object </a:t>
            </a:r>
          </a:p>
        </p:txBody>
      </p:sp>
    </p:spTree>
    <p:extLst>
      <p:ext uri="{BB962C8B-B14F-4D97-AF65-F5344CB8AC3E}">
        <p14:creationId xmlns:p14="http://schemas.microsoft.com/office/powerpoint/2010/main" val="13285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3601568" y="1087395"/>
            <a:ext cx="4988864" cy="5297501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PlayerControl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Forward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Laser: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fire distance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Speed of light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 per enemy killed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Position / rotation of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 of laser: Firing / 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laser has 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to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and rotate the 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Fire the laser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On collision with enemy: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the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 explosion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468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Diagram: Before refactoring</a:t>
            </a:r>
          </a:p>
        </p:txBody>
      </p:sp>
    </p:spTree>
    <p:extLst>
      <p:ext uri="{BB962C8B-B14F-4D97-AF65-F5344CB8AC3E}">
        <p14:creationId xmlns:p14="http://schemas.microsoft.com/office/powerpoint/2010/main" val="13588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454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Diagram: After refactoring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D93B66-ECF3-39A4-1D60-934CFC20C1A9}"/>
              </a:ext>
            </a:extLst>
          </p:cNvPr>
          <p:cNvSpPr/>
          <p:nvPr/>
        </p:nvSpPr>
        <p:spPr>
          <a:xfrm>
            <a:off x="1317859" y="1198255"/>
            <a:ext cx="5340411" cy="424043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ECC10-2855-42A0-B6A6-CCE66BB527F7}"/>
              </a:ext>
            </a:extLst>
          </p:cNvPr>
          <p:cNvSpPr/>
          <p:nvPr/>
        </p:nvSpPr>
        <p:spPr>
          <a:xfrm>
            <a:off x="4140717" y="1791650"/>
            <a:ext cx="2289410" cy="3344893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Fire Lasers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fire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Speed of 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 of laser: Firing / 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laser has 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to laser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laser target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the state of the laser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hit enemies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16955E-86E5-404C-F5B4-5EC4F52983F6}"/>
              </a:ext>
            </a:extLst>
          </p:cNvPr>
          <p:cNvSpPr/>
          <p:nvPr/>
        </p:nvSpPr>
        <p:spPr>
          <a:xfrm>
            <a:off x="1552220" y="1831139"/>
            <a:ext cx="2289410" cy="291331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 Move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Forward movement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Turning speed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Position / rotation of ship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and rotate the 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On collision with enemy: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the 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 explosion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756FC55-E973-15D6-1CBF-90F064D7FFA4}"/>
              </a:ext>
            </a:extLst>
          </p:cNvPr>
          <p:cNvSpPr/>
          <p:nvPr/>
        </p:nvSpPr>
        <p:spPr>
          <a:xfrm>
            <a:off x="8258870" y="1019216"/>
            <a:ext cx="2289411" cy="1382078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Scorekeeper</a:t>
            </a:r>
            <a:endParaRPr lang="en-US" sz="1200" dirty="0"/>
          </a:p>
          <a:p>
            <a:r>
              <a:rPr lang="en-US" sz="1200" dirty="0"/>
              <a:t>Params (for designer):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Score per enemy killed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score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F6C419-DBCE-E919-F6D3-D6F1CEC4C80F}"/>
              </a:ext>
            </a:extLst>
          </p:cNvPr>
          <p:cNvCxnSpPr>
            <a:cxnSpLocks/>
          </p:cNvCxnSpPr>
          <p:nvPr/>
        </p:nvCxnSpPr>
        <p:spPr>
          <a:xfrm flipV="1">
            <a:off x="6430127" y="1791650"/>
            <a:ext cx="1828743" cy="32189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F95840-E7D3-A699-0510-B65EABC66353}"/>
              </a:ext>
            </a:extLst>
          </p:cNvPr>
          <p:cNvSpPr txBox="1"/>
          <p:nvPr/>
        </p:nvSpPr>
        <p:spPr>
          <a:xfrm>
            <a:off x="6892631" y="2060607"/>
            <a:ext cx="1113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score </a:t>
            </a:r>
          </a:p>
          <a:p>
            <a:r>
              <a:rPr lang="en-US" sz="1200" dirty="0"/>
              <a:t>when enemy </a:t>
            </a:r>
          </a:p>
          <a:p>
            <a:r>
              <a:rPr lang="en-US" sz="1200" dirty="0"/>
              <a:t>is killed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C122FF-D74E-01F6-846B-76093329D289}"/>
              </a:ext>
            </a:extLst>
          </p:cNvPr>
          <p:cNvSpPr/>
          <p:nvPr/>
        </p:nvSpPr>
        <p:spPr>
          <a:xfrm>
            <a:off x="8258869" y="3429000"/>
            <a:ext cx="2289411" cy="1315458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UI Manager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current score and update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F50779-9999-8EB9-99F2-D877426953D6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403575" y="2401294"/>
            <a:ext cx="1" cy="102770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5C2D1F-04DC-CBD6-5674-6024656D40A6}"/>
              </a:ext>
            </a:extLst>
          </p:cNvPr>
          <p:cNvSpPr txBox="1"/>
          <p:nvPr/>
        </p:nvSpPr>
        <p:spPr>
          <a:xfrm>
            <a:off x="9481128" y="2591981"/>
            <a:ext cx="98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current</a:t>
            </a:r>
            <a:br>
              <a:rPr lang="en-US" sz="1200" dirty="0"/>
            </a:br>
            <a:r>
              <a:rPr lang="en-US" sz="12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18476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4AE7D-97EF-BBFD-8F95-65FB6E309D5A}"/>
              </a:ext>
            </a:extLst>
          </p:cNvPr>
          <p:cNvSpPr txBox="1"/>
          <p:nvPr/>
        </p:nvSpPr>
        <p:spPr>
          <a:xfrm>
            <a:off x="355198" y="151491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BF349-D987-054D-7D60-1D6C098D52C8}"/>
              </a:ext>
            </a:extLst>
          </p:cNvPr>
          <p:cNvSpPr/>
          <p:nvPr/>
        </p:nvSpPr>
        <p:spPr>
          <a:xfrm>
            <a:off x="1731205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1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9F455-7089-EA43-FCAC-5D025263A1B8}"/>
              </a:ext>
            </a:extLst>
          </p:cNvPr>
          <p:cNvCxnSpPr>
            <a:cxnSpLocks/>
          </p:cNvCxnSpPr>
          <p:nvPr/>
        </p:nvCxnSpPr>
        <p:spPr>
          <a:xfrm>
            <a:off x="1564849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903AF-4BDA-FD86-E513-2EB44A65BCAF}"/>
              </a:ext>
            </a:extLst>
          </p:cNvPr>
          <p:cNvSpPr txBox="1"/>
          <p:nvPr/>
        </p:nvSpPr>
        <p:spPr>
          <a:xfrm>
            <a:off x="1098916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3F3AA8-3D36-BFFE-32E7-CDFACD4F19F6}"/>
              </a:ext>
            </a:extLst>
          </p:cNvPr>
          <p:cNvSpPr/>
          <p:nvPr/>
        </p:nvSpPr>
        <p:spPr>
          <a:xfrm>
            <a:off x="5088717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2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3B335A-776B-8705-9741-F7FB2818DFF8}"/>
              </a:ext>
            </a:extLst>
          </p:cNvPr>
          <p:cNvSpPr/>
          <p:nvPr/>
        </p:nvSpPr>
        <p:spPr>
          <a:xfrm>
            <a:off x="8446231" y="286059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4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84E8C9-2EC6-5CC9-A414-40089A987D57}"/>
              </a:ext>
            </a:extLst>
          </p:cNvPr>
          <p:cNvSpPr/>
          <p:nvPr/>
        </p:nvSpPr>
        <p:spPr>
          <a:xfrm>
            <a:off x="5088717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3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0851E-C685-2E88-52AB-3854FB3A9F7D}"/>
              </a:ext>
            </a:extLst>
          </p:cNvPr>
          <p:cNvCxnSpPr>
            <a:cxnSpLocks/>
          </p:cNvCxnSpPr>
          <p:nvPr/>
        </p:nvCxnSpPr>
        <p:spPr>
          <a:xfrm flipV="1">
            <a:off x="3745771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A2761-1251-B476-8928-EFADE29454D8}"/>
              </a:ext>
            </a:extLst>
          </p:cNvPr>
          <p:cNvCxnSpPr>
            <a:cxnSpLocks/>
          </p:cNvCxnSpPr>
          <p:nvPr/>
        </p:nvCxnSpPr>
        <p:spPr>
          <a:xfrm>
            <a:off x="3745770" y="3936831"/>
            <a:ext cx="1342947" cy="81427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B96A60-176F-2BD4-A756-71CCFB00738F}"/>
              </a:ext>
            </a:extLst>
          </p:cNvPr>
          <p:cNvSpPr txBox="1"/>
          <p:nvPr/>
        </p:nvSpPr>
        <p:spPr>
          <a:xfrm>
            <a:off x="3428840" y="4292262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FBC9BB-0A9F-071D-F9DC-0A6B6FABCE61}"/>
              </a:ext>
            </a:extLst>
          </p:cNvPr>
          <p:cNvCxnSpPr>
            <a:cxnSpLocks/>
          </p:cNvCxnSpPr>
          <p:nvPr/>
        </p:nvCxnSpPr>
        <p:spPr>
          <a:xfrm>
            <a:off x="7042287" y="2301437"/>
            <a:ext cx="1342946" cy="82826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C33-CE25-E19F-FF35-268FCBB91E61}"/>
              </a:ext>
            </a:extLst>
          </p:cNvPr>
          <p:cNvSpPr txBox="1"/>
          <p:nvPr/>
        </p:nvSpPr>
        <p:spPr>
          <a:xfrm>
            <a:off x="3380660" y="1978271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9A70E-3A39-3678-66C9-DE12207B0AC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6000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6EBB56-9850-3514-A037-F44AA10E7277}"/>
              </a:ext>
            </a:extLst>
          </p:cNvPr>
          <p:cNvCxnSpPr>
            <a:cxnSpLocks/>
          </p:cNvCxnSpPr>
          <p:nvPr/>
        </p:nvCxnSpPr>
        <p:spPr>
          <a:xfrm flipH="1" flipV="1">
            <a:off x="7237327" y="1650246"/>
            <a:ext cx="1736991" cy="1127923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0881F9-B865-4F0A-CF3C-666EFF14D845}"/>
              </a:ext>
            </a:extLst>
          </p:cNvPr>
          <p:cNvSpPr txBox="1"/>
          <p:nvPr/>
        </p:nvSpPr>
        <p:spPr>
          <a:xfrm>
            <a:off x="4989415" y="3045258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FD697-AB5B-577D-8C72-6B376D36C132}"/>
              </a:ext>
            </a:extLst>
          </p:cNvPr>
          <p:cNvSpPr txBox="1"/>
          <p:nvPr/>
        </p:nvSpPr>
        <p:spPr>
          <a:xfrm>
            <a:off x="8062773" y="1541473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B0BA-F2F8-8BB2-AB07-6BCF9165C9D2}"/>
              </a:ext>
            </a:extLst>
          </p:cNvPr>
          <p:cNvSpPr txBox="1"/>
          <p:nvPr/>
        </p:nvSpPr>
        <p:spPr>
          <a:xfrm>
            <a:off x="6688834" y="2715567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7796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2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380</Words>
  <Application>Microsoft Macintosh PowerPoint</Application>
  <PresentationFormat>Widescreen</PresentationFormat>
  <Paragraphs>150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12</cp:revision>
  <dcterms:created xsi:type="dcterms:W3CDTF">2021-08-31T05:08:59Z</dcterms:created>
  <dcterms:modified xsi:type="dcterms:W3CDTF">2023-08-22T01:31:50Z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