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3511-E476-4FAC-A2B7-86348AF729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B5B07-AF89-4B7B-97AA-45685E6987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分式</a:t>
            </a:r>
            <a:r>
              <a:rPr lang="en-US" altLang="zh-CN" dirty="0" smtClean="0"/>
              <a:t>QP</a:t>
            </a:r>
            <a:r>
              <a:rPr lang="zh-CN" altLang="en-US" dirty="0" smtClean="0"/>
              <a:t>优化问题数据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73701"/>
              </a:xfrm>
              <a:prstGeom prst="rect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6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600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16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r>
                        <a:rPr lang="en-US" altLang="zh-CN" sz="16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nary>
                        <m:naryPr>
                          <m:chr m:val="∑"/>
                          <m:ctrlPr>
                            <a:rPr lang="pt-BR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zh-CN" sz="16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1600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sz="1600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  <m:r>
                                    <a:rPr lang="en-US" altLang="zh-CN" sz="16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altLang="zh-CN" sz="16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6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acc>
                        <m:accPr>
                          <m:chr m:val="⃗"/>
                          <m:ctrlP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zh-CN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sSup>
                        <m:sSupPr>
                          <m:ctrlPr>
                            <a:rPr lang="en-US" altLang="zh-CN" sz="16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16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600" b="0" kern="0" dirty="0" smtClean="0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sSup>
                        <m:sSupPr>
                          <m:ctrlPr>
                            <a:rPr lang="en-US" altLang="zh-CN" sz="16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16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73701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38200" y="3838473"/>
                <a:ext cx="417274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问题规模：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→10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~20</m:t>
                    </m:r>
                    <m:r>
                      <a:rPr lang="en-US" altLang="zh-CN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38473"/>
                <a:ext cx="4172745" cy="507831"/>
              </a:xfrm>
              <a:prstGeom prst="rect">
                <a:avLst/>
              </a:prstGeom>
              <a:blipFill rotWithShape="0">
                <a:blip r:embed="rId2"/>
                <a:stretch>
                  <a:fillRect l="-1316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基线数据说明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15932" y="1771604"/>
                <a:ext cx="9142468" cy="3919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数据说明：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共有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case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，分别命名为‘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C1-C7+n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+m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的取值’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case1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为例，文件夹命名为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C1_n1000_m_22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，代表在这个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case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n=1000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m=22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。文件夹中包含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txt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zh-CN" alt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作为行向量分别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存放在这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txt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中，以系数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为例，它被存放在命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名为</a:t>
                </a:r>
                <a:r>
                  <a:rPr lang="en-US" altLang="zh-CN" sz="16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C1_n1000_m22_a.txt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的文件中，文件中为一个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1000X22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矩阵，代表着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eqArr>
                              <m:eqArrPr>
                                <m:ctrlPr>
                                  <a:rPr lang="en-US" altLang="zh-CN" sz="16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16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eqArr>
                                      <m:eqArrPr>
                                        <m:ctrlPr>
                                          <a:rPr lang="en-US" altLang="zh-CN" sz="16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16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16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i="1" ker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600" i="1" ker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b="0" i="1" kern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600" i="1" ker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000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eqArr>
                                  </m:e>
                                </m:acc>
                              </m:e>
                            </m:eqArr>
                          </m:e>
                        </m:acc>
                      </m:e>
                    </m:d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等式约束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zh-CN" altLang="en-US" sz="16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列向量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存放在命名为</a:t>
                </a:r>
                <a:r>
                  <a:rPr lang="en-US" altLang="zh-CN" sz="16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C1_n1000_m22_hi.txt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的文件中。变量的上下界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作为列向量分别放在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lower_bdd.txt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upper_bdd.txt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的文件中。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2" y="1771604"/>
                <a:ext cx="9142468" cy="3919406"/>
              </a:xfrm>
              <a:prstGeom prst="rect">
                <a:avLst/>
              </a:prstGeom>
              <a:blipFill rotWithShape="0">
                <a:blip r:embed="rId1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ph type="title"/>
          </p:nvPr>
        </p:nvSpPr>
        <p:spPr>
          <a:xfrm>
            <a:off x="450680" y="171164"/>
            <a:ext cx="11157417" cy="3959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cs typeface="Arial" panose="020B0604020202020204" pitchFamily="34" charset="0"/>
              </a:rPr>
              <a:t>基线数据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82638" y="1341562"/>
          <a:ext cx="9237854" cy="3520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512"/>
                <a:gridCol w="1368152"/>
                <a:gridCol w="3857190"/>
              </a:tblGrid>
              <a:tr h="75095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139652" t="-5691" r="-632" b="-382927"/>
                      </a:stretch>
                    </a:blipFill>
                  </a:tcPr>
                </a:tc>
              </a:tr>
              <a:tr h="4830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C1_n_1000_m_22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~2.66s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1101.86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C2_n_2000_m_22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~5.09s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2184.88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321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C3_n_5000_m_22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~14.57s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5178.29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C4_n_1000_m_22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~3.49s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926.82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C5_n_5000_m_22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~22.66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4396.93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321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C6_n_2000_m_22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~10.31s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2406.47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321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C7_n_2000_m_22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~5.23s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2876.74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ph type="title"/>
          </p:nvPr>
        </p:nvSpPr>
        <p:spPr>
          <a:xfrm>
            <a:off x="450680" y="171164"/>
            <a:ext cx="11157417" cy="3959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cs typeface="Arial" panose="020B0604020202020204" pitchFamily="34" charset="0"/>
              </a:rPr>
              <a:t>针对数据的具体求解目标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6602" y="909304"/>
            <a:ext cx="9677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Case4-7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为复杂情况下的数据，期望结果具有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初值稳定性，能在合理时间范围内收敛；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Case1-3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为简单情况下的数据，期望结果能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提升收敛速度：以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为例，希望在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内可以得到结果。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 Light</vt:lpstr>
      <vt:lpstr>Arial Unicode MS</vt:lpstr>
      <vt:lpstr>Calibri</vt:lpstr>
      <vt:lpstr>Office 主题</vt:lpstr>
      <vt:lpstr>分式QP优化问题数据</vt:lpstr>
      <vt:lpstr>优化问题</vt:lpstr>
      <vt:lpstr>基线数据说明</vt:lpstr>
      <vt:lpstr>基线数据</vt:lpstr>
      <vt:lpstr>针对数据的具体求解目标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分式QP优化问题数据</dc:title>
  <dc:creator>liuanning</dc:creator>
  <cp:lastModifiedBy>梦秋年</cp:lastModifiedBy>
  <cp:revision>3</cp:revision>
  <dcterms:created xsi:type="dcterms:W3CDTF">2022-09-05T08:29:00Z</dcterms:created>
  <dcterms:modified xsi:type="dcterms:W3CDTF">2022-12-09T10:20:47Z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(2)c5P2exZQHivWl/CDn6QfzNCQHVQ/HWWoRjNlESKYp6flOC74xHoXDk2LhV0VURFlW7dyQmrj
FEhhdRscPsDpIO7acBBQ8//e9XUS9NakeqOl6IL65OLFqPQqCKFskeJsfB9nCn0oOVLtgbzi
RxctivuHRGu2oIR5clUmHWN5SdEZGSmYzyPYROyXXf642OV0lOnuLBYKiOTMmjF2ofcpURd+
iqo/wtZVQkGsl0O0TZ</vt:lpwstr>
  </property>
  <property fmtid="{D5CDD505-2E9C-101B-9397-08002B2CF9AE}" pid="3" name="_2015_ms_pID_7253431">
    <vt:lpwstr>9XkwZXSR/rWrn8BMe/Fhlu5xnnRULUHshmZ68yeB66wHHV3eQK7vOm
xW9GDqd0+cBhHBddcAC12qDlx8zyYlp146lXNYWZVjaRJlqEBYI9rCtgf/S9VK1m0PMkN62Y
J4kh8OJl2TruRq4LUJJdQe2OVUDLI3ii8I7zLp0L1sUVzz/AN3peA0uK78ycap1xvOOXyhye
j2nRLLenix4io39B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1662343696</vt:lpwstr>
  </property>
  <property fmtid="{D5CDD505-2E9C-101B-9397-08002B2CF9AE}" pid="8" name="KSOProductBuildVer">
    <vt:lpwstr>2052-11.1.0.9192</vt:lpwstr>
  </property>
</Properties>
</file>