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7" r:id="rId3"/>
    <p:sldId id="292" r:id="rId4"/>
    <p:sldId id="293" r:id="rId5"/>
    <p:sldId id="294" r:id="rId6"/>
    <p:sldId id="257" r:id="rId7"/>
    <p:sldId id="260" r:id="rId8"/>
    <p:sldId id="261" r:id="rId9"/>
    <p:sldId id="263" r:id="rId10"/>
    <p:sldId id="265" r:id="rId11"/>
    <p:sldId id="267" r:id="rId12"/>
    <p:sldId id="266" r:id="rId13"/>
    <p:sldId id="295" r:id="rId14"/>
    <p:sldId id="296" r:id="rId15"/>
    <p:sldId id="277" r:id="rId16"/>
    <p:sldId id="275" r:id="rId17"/>
    <p:sldId id="278" r:id="rId18"/>
    <p:sldId id="279" r:id="rId19"/>
    <p:sldId id="280" r:id="rId20"/>
    <p:sldId id="298" r:id="rId21"/>
    <p:sldId id="299" r:id="rId22"/>
    <p:sldId id="281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32" autoAdjust="0"/>
  </p:normalViewPr>
  <p:slideViewPr>
    <p:cSldViewPr snapToGrid="0">
      <p:cViewPr varScale="1">
        <p:scale>
          <a:sx n="68" d="100"/>
          <a:sy n="68" d="100"/>
        </p:scale>
        <p:origin x="66" y="3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54135-B3BF-4503-B1A3-5566A4CA0138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21C42-51CE-4325-B50B-04B1464CD5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6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6792-0261-47FA-93CC-04C9208F55E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381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0C6792-0261-47FA-93CC-04C9208F55E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14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402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2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664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5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09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586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7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44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185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5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287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6354E-ACC6-433F-AB50-E3B1F10BA1A6}" type="datetimeFigureOut">
              <a:rPr lang="zh-CN" altLang="en-US" smtClean="0"/>
              <a:t>2014/12/26 Friday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319BF-3D9C-4CFB-83CE-570DF52AB9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694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已确定功能交互</a:t>
            </a:r>
            <a:endParaRPr lang="zh-CN" altLang="en-US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930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扫描支付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30" y="862580"/>
            <a:ext cx="28314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进入扫描支付后出现扫描框。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可以点击右上角相册，选择相册照片进行扫描。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扫描成功后显示订单详情。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选择支付方式：可用余额支付和刷卡支付。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点击确认支付进行下一步支付操作。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1059828"/>
            <a:ext cx="8501786" cy="45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42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扫描支付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30" y="862580"/>
            <a:ext cx="283147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刷卡支付弹出提示进行刷卡支付操作。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当刷卡操作成功，提示刷卡成功，一秒后跳转到要求输入银行卡支付密码界面。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7150" y="960272"/>
            <a:ext cx="8086722" cy="445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503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扫描支付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29" y="862580"/>
            <a:ext cx="3708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密码输入后，确定键激活，点击确定进行支付。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支付完成显示结果详情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6350" y="756087"/>
            <a:ext cx="6486525" cy="51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673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我的账户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45" y="756087"/>
            <a:ext cx="10410825" cy="588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2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553975" y="5255607"/>
            <a:ext cx="263802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点击右上角完成直接回到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个人账户界面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个人</a:t>
            </a: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账户列表中实名认证部分的状态也变为“待审核”。审核通过后，状态更新为“已认证”。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993922" y="5250425"/>
            <a:ext cx="558963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点击左上角返回返回上一步操作。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点击照片框，进入拍照功能，可以立即进行拍摄。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当照片全部上传完成后，按钮被点亮，点击进行上传。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2734" y="5250423"/>
            <a:ext cx="28611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输入真实姓名和身份证号码。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输入完成后点亮按钮，点击进入下一步。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029814"/>
            <a:ext cx="11811000" cy="400516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实名认证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93921" y="5942921"/>
            <a:ext cx="531267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提现密码是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位数字，用于账号余额的支付转账功能。</a:t>
            </a:r>
            <a:endParaRPr lang="en-US" altLang="zh-CN" sz="1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116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修改密码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28" y="862580"/>
            <a:ext cx="3206122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密码可以选择修改密码类型。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登录密码是字幕和数字结合的密码类型。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提现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位数字的密码类型。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通过输入原始密码和两次新密码进行密码修改。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995930"/>
            <a:ext cx="8521122" cy="474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862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绑定银行卡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8359" y="1088417"/>
            <a:ext cx="8491826" cy="472878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318128" y="862580"/>
            <a:ext cx="320612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绑定银行卡功能中，可以看到已绑定的银行卡。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可以添加银行卡。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选择添加银行卡选择银行、卡户省市、支行全称。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235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绑定银行卡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1" y="756087"/>
            <a:ext cx="6210300" cy="538542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8128" y="862580"/>
            <a:ext cx="4806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添加成功后弹出提示框，确认添加完成回到绑定银行卡的第一个页面。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2433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绑定银行卡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475" y="756087"/>
            <a:ext cx="6029325" cy="49994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8128" y="862580"/>
            <a:ext cx="480632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开银行卡，可以看到银行卡详情。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向左滑动删除已绑定银行卡，解除绑定。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571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提款到我的银行卡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28" y="862580"/>
            <a:ext cx="312231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该界面看到已绑定银行卡，点击后显示银行卡信息，并可以输入提款金额。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生成提款订单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选择提款方式（普通提现和快速提现）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默认选择普通提现。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r="33304"/>
          <a:stretch/>
        </p:blipFill>
        <p:spPr>
          <a:xfrm>
            <a:off x="3612041" y="1069110"/>
            <a:ext cx="5646259" cy="464588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0853" y="1069110"/>
            <a:ext cx="2617402" cy="464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0"/>
          <a:stretch/>
        </p:blipFill>
        <p:spPr>
          <a:xfrm>
            <a:off x="0" y="66675"/>
            <a:ext cx="11755796" cy="668655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575550" y="307975"/>
            <a:ext cx="44005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登录注册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用户在非登录状态下可以进行浏览该</a:t>
            </a:r>
            <a:r>
              <a:rPr lang="en-US" altLang="zh-CN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app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的功能，当执行到需要身份验证的功能时，跳转到登录界面。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未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登录的用户需要进行注册才能完成登录。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6216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提款到我的银行卡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28" y="862580"/>
            <a:ext cx="4901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选择快速提现后，计算手续费，显示在快速提现栏右侧。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确认提款后跳出密码框，要求输入提现密码。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525254"/>
            <a:ext cx="6314337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076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提款到我的银行卡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28" y="862580"/>
            <a:ext cx="49015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提款成功后弹出生成结果详情。显示提款方式、到账时间、银行卡和银行卡号。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快速提现显示手续费。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3213" y="862580"/>
            <a:ext cx="3057378" cy="542684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767" y="862579"/>
            <a:ext cx="3057379" cy="542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9190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459" y="294422"/>
            <a:ext cx="26468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提款到我的银行卡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825" y="484922"/>
            <a:ext cx="6881553" cy="587777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18128" y="862580"/>
            <a:ext cx="4482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交易记录显示交易类型、交易金额、交易时间和交易状态。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可以通过时间区间搜索某时间段的交易记录。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559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457700" y="381000"/>
            <a:ext cx="7429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首页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点击</a:t>
            </a:r>
            <a:r>
              <a:rPr lang="en-US" altLang="zh-CN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app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图标后，首先进入该首页，当操作进行至需要账号时弹出需要登录的界面，再跳转至登录界面。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广告区域每</a:t>
            </a:r>
            <a:r>
              <a:rPr lang="en-US" altLang="zh-CN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5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秒进行切换，同时可以手动滑动左右切换。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应用中心分为个人金融、便民服务和商旅助手三块，三块可以通过左右滑动切换。每块对应不同的功能。（具体功能块见下一页）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24069" y="1581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广告区域</a:t>
            </a:r>
            <a:endParaRPr lang="zh-CN" altLang="en-US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0" y="884440"/>
            <a:ext cx="3098194" cy="54992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2108" y="1958299"/>
            <a:ext cx="2446382" cy="43423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93220" y="1950661"/>
            <a:ext cx="4824787" cy="434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2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871566" y="1581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广告区域</a:t>
            </a:r>
            <a:endParaRPr lang="zh-CN" altLang="en-US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236714" y="381000"/>
            <a:ext cx="707886" cy="3335594"/>
          </a:xfrm>
          <a:prstGeom prst="rect">
            <a:avLst/>
          </a:prstGeom>
        </p:spPr>
        <p:txBody>
          <a:bodyPr vert="eaVert"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其它三页对应内容</a:t>
            </a:r>
            <a:endParaRPr lang="en-US" altLang="zh-CN" sz="16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首页</a:t>
            </a:r>
            <a:endParaRPr lang="en-US" altLang="zh-CN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862669" y="158132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广告区域</a:t>
            </a:r>
            <a:endParaRPr lang="zh-CN" altLang="en-US" dirty="0">
              <a:solidFill>
                <a:schemeClr val="bg1"/>
              </a:solidFill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04" y="381000"/>
            <a:ext cx="3466217" cy="61525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0137" y="381000"/>
            <a:ext cx="3466217" cy="615253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4970" y="381000"/>
            <a:ext cx="3466217" cy="615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61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23850" y="95250"/>
            <a:ext cx="3505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消息中心</a:t>
            </a:r>
            <a:endParaRPr lang="en-US" altLang="zh-CN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464583"/>
            <a:ext cx="2762722" cy="4903831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31068" y="5592881"/>
            <a:ext cx="29587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消息按时间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顺序降序排列</a:t>
            </a: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可根据关键词搜索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信息</a:t>
            </a:r>
            <a:endParaRPr lang="en-US" altLang="zh-CN" sz="1400" dirty="0" smtClean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未读消息和已读消息有所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区分</a:t>
            </a:r>
            <a:endParaRPr lang="en-US" altLang="zh-CN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未读消息置</a:t>
            </a: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顶</a:t>
            </a:r>
            <a:endParaRPr lang="en-US" altLang="zh-CN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587" y="464581"/>
            <a:ext cx="2762722" cy="490383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282590" y="5592881"/>
            <a:ext cx="24481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向下滑动查看更多消息。</a:t>
            </a: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2051" y="464582"/>
            <a:ext cx="4731161" cy="4903831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6789525" y="5587779"/>
            <a:ext cx="2929662" cy="7540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 smtClean="0">
                <a:latin typeface="Adobe 黑体 Std R" panose="020B0400000000000000" pitchFamily="34" charset="-122"/>
                <a:ea typeface="Adobe 黑体 Std R" panose="020B0400000000000000" pitchFamily="34" charset="-122"/>
              </a:rPr>
              <a:t>滑动到最下端，出现“显示更多信息”按钮，点击加载更多更早的信息。</a:t>
            </a:r>
            <a:endParaRPr lang="zh-CN" altLang="en-US" sz="1400" dirty="0">
              <a:latin typeface="Adobe 黑体 Std R" panose="020B0400000000000000" pitchFamily="34" charset="-122"/>
              <a:ea typeface="Adobe 黑体 Std R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7838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刷卡支付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129" y="862580"/>
            <a:ext cx="300564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可以手动输入手机号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点击图标选择通讯录内好友进行转账支付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当输入手机号后，自动识别用户姓名。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输入确定后点击下一步生成订单形式，确认后进行支付。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点击下方按钮，转账到银行卡，跳转到银行卡转账页面。（见下一页）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71" y="862580"/>
            <a:ext cx="8743667" cy="47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1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刷卡支付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29" y="862580"/>
            <a:ext cx="116833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点击确认支付后，弹出提示框，提示进行刷卡，如果设备未检测到，先提示请插入刷卡器。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刷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卡成功后，页面提示“刷卡成功”，并停留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1s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后跳转到输入密码的页面。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完成付款操作，生成结果详情。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74" y="2017257"/>
            <a:ext cx="11978279" cy="4018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694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无</a:t>
            </a:r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卡支付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18129" y="862580"/>
            <a:ext cx="30056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卡支付是用于商户收款。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消费者使用信用卡无卡给商户进行支付。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填写商品名称、金额和备注信息。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确认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后输入消费者信用卡号。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771" y="862580"/>
            <a:ext cx="8570799" cy="465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29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459" y="29442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无卡</a:t>
            </a:r>
            <a:r>
              <a:rPr lang="zh-CN" altLang="en-US" sz="2400" dirty="0" smtClean="0">
                <a:latin typeface="爱度综艺简体" panose="02010601030101010101" pitchFamily="2" charset="-122"/>
                <a:ea typeface="爱度综艺简体" panose="02010601030101010101" pitchFamily="2" charset="-122"/>
              </a:rPr>
              <a:t>支付</a:t>
            </a:r>
            <a:endParaRPr lang="zh-CN" altLang="en-US" sz="2400" dirty="0">
              <a:latin typeface="爱度综艺简体" panose="02010601030101010101" pitchFamily="2" charset="-122"/>
              <a:ea typeface="爱度综艺简体" panose="02010601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8130" y="862580"/>
            <a:ext cx="309272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识别卡号后，要求输入信用卡有效期和信用卡签名后三位数字。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输入手机号发送验证码来验证身份。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手机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验证码输入后，确认支付按钮激活，确认支付后完成支付。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支付完成，反馈支付结果详情。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56" y="862580"/>
            <a:ext cx="8236274" cy="452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262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561</TotalTime>
  <Words>918</Words>
  <Application>Microsoft Office PowerPoint</Application>
  <PresentationFormat>宽屏</PresentationFormat>
  <Paragraphs>91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Adobe 黑体 Std R</vt:lpstr>
      <vt:lpstr>爱度综艺简体</vt:lpstr>
      <vt:lpstr>宋体</vt:lpstr>
      <vt:lpstr>微软雅黑</vt:lpstr>
      <vt:lpstr>Arial</vt:lpstr>
      <vt:lpstr>Calibri</vt:lpstr>
      <vt:lpstr>Calibri Light</vt:lpstr>
      <vt:lpstr>Office 主题</vt:lpstr>
      <vt:lpstr>已确定功能交互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已确定功能交互</dc:title>
  <dc:creator>龚梦恬</dc:creator>
  <cp:lastModifiedBy>龚梦恬</cp:lastModifiedBy>
  <cp:revision>38</cp:revision>
  <dcterms:created xsi:type="dcterms:W3CDTF">2014-12-19T06:43:30Z</dcterms:created>
  <dcterms:modified xsi:type="dcterms:W3CDTF">2014-12-26T13:22:44Z</dcterms:modified>
</cp:coreProperties>
</file>