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311" r:id="rId3"/>
    <p:sldId id="312" r:id="rId4"/>
    <p:sldId id="310" r:id="rId5"/>
    <p:sldId id="307" r:id="rId6"/>
  </p:sldIdLst>
  <p:sldSz cx="9144000" cy="5143500" type="screen16x9"/>
  <p:notesSz cx="6858000" cy="9144000"/>
  <p:embeddedFontLst>
    <p:embeddedFont>
      <p:font typeface="Arimo" panose="020B0604020202020204" charset="0"/>
      <p:regular r:id="rId8"/>
      <p:bold r:id="rId9"/>
      <p:italic r:id="rId10"/>
      <p:boldItalic r:id="rId11"/>
    </p:embeddedFont>
    <p:embeddedFont>
      <p:font typeface="Leckerli One" panose="020B0604020202020204" charset="0"/>
      <p:regular r:id="rId12"/>
    </p:embeddedFont>
    <p:embeddedFont>
      <p:font typeface="Patrick Hand SC" panose="020B0604020202020204" charset="0"/>
      <p:regular r:id="rId13"/>
    </p:embeddedFont>
    <p:embeddedFont>
      <p:font typeface="Yanone Kaffeesatz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2FA2E3-29B9-4660-93CE-8766160C415F}">
  <a:tblStyle styleId="{C92FA2E3-29B9-4660-93CE-8766160C41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68216" autoAdjust="0"/>
  </p:normalViewPr>
  <p:slideViewPr>
    <p:cSldViewPr snapToGrid="0">
      <p:cViewPr varScale="1">
        <p:scale>
          <a:sx n="103" d="100"/>
          <a:sy n="103" d="100"/>
        </p:scale>
        <p:origin x="172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64f93d05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64f93d05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669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64f93d05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64f93d05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99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64f93d05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64f93d05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10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g7957c32c31_1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2" name="Google Shape;2812;g7957c32c31_1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77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2589100" y="1528275"/>
            <a:ext cx="4773000" cy="1785600"/>
          </a:xfrm>
          <a:prstGeom prst="rect">
            <a:avLst/>
          </a:prstGeom>
          <a:effectLst>
            <a:outerShdw dist="47625" dir="1560000" algn="bl" rotWithShape="0">
              <a:srgbClr val="000000">
                <a:alpha val="33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77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2493575" y="4276763"/>
            <a:ext cx="409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ctrTitle" idx="2"/>
          </p:nvPr>
        </p:nvSpPr>
        <p:spPr>
          <a:xfrm>
            <a:off x="4533825" y="2356275"/>
            <a:ext cx="1847700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600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ctrTitle" idx="3"/>
          </p:nvPr>
        </p:nvSpPr>
        <p:spPr>
          <a:xfrm>
            <a:off x="1566600" y="3250538"/>
            <a:ext cx="60108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>
            <a:off x="0" y="-4800"/>
            <a:ext cx="9144010" cy="5153100"/>
            <a:chOff x="0" y="-4800"/>
            <a:chExt cx="9144010" cy="5153100"/>
          </a:xfrm>
        </p:grpSpPr>
        <p:cxnSp>
          <p:nvCxnSpPr>
            <p:cNvPr id="187" name="Google Shape;187;p5"/>
            <p:cNvCxnSpPr/>
            <p:nvPr/>
          </p:nvCxnSpPr>
          <p:spPr>
            <a:xfrm>
              <a:off x="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2795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5590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385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11180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13975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16770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19565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22361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25156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27951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30684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33541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36336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39131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41926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4722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7517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50312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53107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5902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58697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61492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64287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67083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9878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72673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75468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78263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81058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83853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5"/>
            <p:cNvCxnSpPr/>
            <p:nvPr/>
          </p:nvCxnSpPr>
          <p:spPr>
            <a:xfrm>
              <a:off x="86648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5"/>
            <p:cNvCxnSpPr/>
            <p:nvPr/>
          </p:nvCxnSpPr>
          <p:spPr>
            <a:xfrm>
              <a:off x="89444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5"/>
            <p:cNvCxnSpPr/>
            <p:nvPr/>
          </p:nvCxnSpPr>
          <p:spPr>
            <a:xfrm>
              <a:off x="4572010" y="-45158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4572010" y="-42363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4572010" y="-39568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4572010" y="-36773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4572010" y="-3397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4572010" y="-31183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4572010" y="-28387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4572010" y="-25592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5"/>
            <p:cNvCxnSpPr/>
            <p:nvPr/>
          </p:nvCxnSpPr>
          <p:spPr>
            <a:xfrm>
              <a:off x="4572010" y="-22797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4572010" y="-20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4572010" y="-17207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5"/>
            <p:cNvCxnSpPr/>
            <p:nvPr/>
          </p:nvCxnSpPr>
          <p:spPr>
            <a:xfrm>
              <a:off x="4572010" y="-14412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5"/>
            <p:cNvCxnSpPr/>
            <p:nvPr/>
          </p:nvCxnSpPr>
          <p:spPr>
            <a:xfrm>
              <a:off x="4572010" y="-11617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4572010" y="-8822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4572010" y="-602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5"/>
            <p:cNvCxnSpPr/>
            <p:nvPr/>
          </p:nvCxnSpPr>
          <p:spPr>
            <a:xfrm>
              <a:off x="4572010" y="-323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5"/>
            <p:cNvCxnSpPr/>
            <p:nvPr/>
          </p:nvCxnSpPr>
          <p:spPr>
            <a:xfrm>
              <a:off x="4572010" y="-43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4572010" y="235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8" name="Google Shape;238;p5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5"/>
          <p:cNvSpPr txBox="1">
            <a:spLocks noGrp="1"/>
          </p:cNvSpPr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1"/>
          </p:nvPr>
        </p:nvSpPr>
        <p:spPr>
          <a:xfrm>
            <a:off x="706500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1" name="Google Shape;241;p5"/>
          <p:cNvSpPr txBox="1">
            <a:spLocks noGrp="1"/>
          </p:cNvSpPr>
          <p:nvPr>
            <p:ph type="subTitle" idx="2"/>
          </p:nvPr>
        </p:nvSpPr>
        <p:spPr>
          <a:xfrm>
            <a:off x="4622275" y="1328875"/>
            <a:ext cx="38076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9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3" name="Google Shape;413;p9"/>
          <p:cNvGrpSpPr/>
          <p:nvPr/>
        </p:nvGrpSpPr>
        <p:grpSpPr>
          <a:xfrm>
            <a:off x="0" y="-5625"/>
            <a:ext cx="9144010" cy="5153100"/>
            <a:chOff x="0" y="-5625"/>
            <a:chExt cx="9144010" cy="5153100"/>
          </a:xfrm>
        </p:grpSpPr>
        <p:cxnSp>
          <p:nvCxnSpPr>
            <p:cNvPr id="414" name="Google Shape;414;p9"/>
            <p:cNvCxnSpPr/>
            <p:nvPr/>
          </p:nvCxnSpPr>
          <p:spPr>
            <a:xfrm>
              <a:off x="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9"/>
            <p:cNvCxnSpPr/>
            <p:nvPr/>
          </p:nvCxnSpPr>
          <p:spPr>
            <a:xfrm>
              <a:off x="2795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9"/>
            <p:cNvCxnSpPr/>
            <p:nvPr/>
          </p:nvCxnSpPr>
          <p:spPr>
            <a:xfrm>
              <a:off x="5590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9"/>
            <p:cNvCxnSpPr/>
            <p:nvPr/>
          </p:nvCxnSpPr>
          <p:spPr>
            <a:xfrm>
              <a:off x="8385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9"/>
            <p:cNvCxnSpPr/>
            <p:nvPr/>
          </p:nvCxnSpPr>
          <p:spPr>
            <a:xfrm>
              <a:off x="11180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9"/>
            <p:cNvCxnSpPr/>
            <p:nvPr/>
          </p:nvCxnSpPr>
          <p:spPr>
            <a:xfrm>
              <a:off x="13975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9"/>
            <p:cNvCxnSpPr/>
            <p:nvPr/>
          </p:nvCxnSpPr>
          <p:spPr>
            <a:xfrm>
              <a:off x="16770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9"/>
            <p:cNvCxnSpPr/>
            <p:nvPr/>
          </p:nvCxnSpPr>
          <p:spPr>
            <a:xfrm>
              <a:off x="19565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9"/>
            <p:cNvCxnSpPr/>
            <p:nvPr/>
          </p:nvCxnSpPr>
          <p:spPr>
            <a:xfrm>
              <a:off x="22361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9"/>
            <p:cNvCxnSpPr/>
            <p:nvPr/>
          </p:nvCxnSpPr>
          <p:spPr>
            <a:xfrm>
              <a:off x="25156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9"/>
            <p:cNvCxnSpPr/>
            <p:nvPr/>
          </p:nvCxnSpPr>
          <p:spPr>
            <a:xfrm>
              <a:off x="27951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9"/>
            <p:cNvCxnSpPr/>
            <p:nvPr/>
          </p:nvCxnSpPr>
          <p:spPr>
            <a:xfrm>
              <a:off x="30684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9"/>
            <p:cNvCxnSpPr/>
            <p:nvPr/>
          </p:nvCxnSpPr>
          <p:spPr>
            <a:xfrm>
              <a:off x="33541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9"/>
            <p:cNvCxnSpPr/>
            <p:nvPr/>
          </p:nvCxnSpPr>
          <p:spPr>
            <a:xfrm>
              <a:off x="36336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9"/>
            <p:cNvCxnSpPr/>
            <p:nvPr/>
          </p:nvCxnSpPr>
          <p:spPr>
            <a:xfrm>
              <a:off x="39131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9"/>
            <p:cNvCxnSpPr/>
            <p:nvPr/>
          </p:nvCxnSpPr>
          <p:spPr>
            <a:xfrm>
              <a:off x="41926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9"/>
            <p:cNvCxnSpPr/>
            <p:nvPr/>
          </p:nvCxnSpPr>
          <p:spPr>
            <a:xfrm>
              <a:off x="44722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9"/>
            <p:cNvCxnSpPr/>
            <p:nvPr/>
          </p:nvCxnSpPr>
          <p:spPr>
            <a:xfrm>
              <a:off x="47517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9"/>
            <p:cNvCxnSpPr/>
            <p:nvPr/>
          </p:nvCxnSpPr>
          <p:spPr>
            <a:xfrm>
              <a:off x="50312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9"/>
            <p:cNvCxnSpPr/>
            <p:nvPr/>
          </p:nvCxnSpPr>
          <p:spPr>
            <a:xfrm>
              <a:off x="53107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9"/>
            <p:cNvCxnSpPr/>
            <p:nvPr/>
          </p:nvCxnSpPr>
          <p:spPr>
            <a:xfrm>
              <a:off x="55902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9"/>
            <p:cNvCxnSpPr/>
            <p:nvPr/>
          </p:nvCxnSpPr>
          <p:spPr>
            <a:xfrm>
              <a:off x="58697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9"/>
            <p:cNvCxnSpPr/>
            <p:nvPr/>
          </p:nvCxnSpPr>
          <p:spPr>
            <a:xfrm>
              <a:off x="61492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9"/>
            <p:cNvCxnSpPr/>
            <p:nvPr/>
          </p:nvCxnSpPr>
          <p:spPr>
            <a:xfrm>
              <a:off x="64287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9"/>
            <p:cNvCxnSpPr/>
            <p:nvPr/>
          </p:nvCxnSpPr>
          <p:spPr>
            <a:xfrm>
              <a:off x="67083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9"/>
            <p:cNvCxnSpPr/>
            <p:nvPr/>
          </p:nvCxnSpPr>
          <p:spPr>
            <a:xfrm>
              <a:off x="698781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9"/>
            <p:cNvCxnSpPr/>
            <p:nvPr/>
          </p:nvCxnSpPr>
          <p:spPr>
            <a:xfrm>
              <a:off x="726732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9"/>
            <p:cNvCxnSpPr/>
            <p:nvPr/>
          </p:nvCxnSpPr>
          <p:spPr>
            <a:xfrm>
              <a:off x="754683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9"/>
            <p:cNvCxnSpPr/>
            <p:nvPr/>
          </p:nvCxnSpPr>
          <p:spPr>
            <a:xfrm>
              <a:off x="782635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9"/>
            <p:cNvCxnSpPr/>
            <p:nvPr/>
          </p:nvCxnSpPr>
          <p:spPr>
            <a:xfrm>
              <a:off x="8105863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9"/>
            <p:cNvCxnSpPr/>
            <p:nvPr/>
          </p:nvCxnSpPr>
          <p:spPr>
            <a:xfrm>
              <a:off x="8385375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9"/>
            <p:cNvCxnSpPr/>
            <p:nvPr/>
          </p:nvCxnSpPr>
          <p:spPr>
            <a:xfrm>
              <a:off x="8664888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9"/>
            <p:cNvCxnSpPr/>
            <p:nvPr/>
          </p:nvCxnSpPr>
          <p:spPr>
            <a:xfrm>
              <a:off x="8944400" y="-5625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9"/>
            <p:cNvCxnSpPr/>
            <p:nvPr/>
          </p:nvCxnSpPr>
          <p:spPr>
            <a:xfrm>
              <a:off x="4572010" y="-4516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9"/>
            <p:cNvCxnSpPr/>
            <p:nvPr/>
          </p:nvCxnSpPr>
          <p:spPr>
            <a:xfrm>
              <a:off x="4572010" y="-4237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9"/>
            <p:cNvCxnSpPr/>
            <p:nvPr/>
          </p:nvCxnSpPr>
          <p:spPr>
            <a:xfrm>
              <a:off x="4572010" y="-3957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9"/>
            <p:cNvCxnSpPr/>
            <p:nvPr/>
          </p:nvCxnSpPr>
          <p:spPr>
            <a:xfrm>
              <a:off x="4572010" y="-36781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9"/>
            <p:cNvCxnSpPr/>
            <p:nvPr/>
          </p:nvCxnSpPr>
          <p:spPr>
            <a:xfrm>
              <a:off x="4572010" y="-33986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9"/>
            <p:cNvCxnSpPr/>
            <p:nvPr/>
          </p:nvCxnSpPr>
          <p:spPr>
            <a:xfrm>
              <a:off x="4572010" y="-31191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9"/>
            <p:cNvCxnSpPr/>
            <p:nvPr/>
          </p:nvCxnSpPr>
          <p:spPr>
            <a:xfrm>
              <a:off x="4572010" y="-28396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4572010" y="-25601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4572010" y="-22805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9"/>
            <p:cNvCxnSpPr/>
            <p:nvPr/>
          </p:nvCxnSpPr>
          <p:spPr>
            <a:xfrm>
              <a:off x="4572010" y="-20010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9"/>
            <p:cNvCxnSpPr/>
            <p:nvPr/>
          </p:nvCxnSpPr>
          <p:spPr>
            <a:xfrm>
              <a:off x="4572010" y="-17215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9"/>
            <p:cNvCxnSpPr/>
            <p:nvPr/>
          </p:nvCxnSpPr>
          <p:spPr>
            <a:xfrm>
              <a:off x="4572010" y="-14420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9"/>
            <p:cNvCxnSpPr/>
            <p:nvPr/>
          </p:nvCxnSpPr>
          <p:spPr>
            <a:xfrm>
              <a:off x="4572010" y="-11625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9"/>
            <p:cNvCxnSpPr/>
            <p:nvPr/>
          </p:nvCxnSpPr>
          <p:spPr>
            <a:xfrm>
              <a:off x="4572010" y="-883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9"/>
            <p:cNvCxnSpPr/>
            <p:nvPr/>
          </p:nvCxnSpPr>
          <p:spPr>
            <a:xfrm>
              <a:off x="4572010" y="-6035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9"/>
            <p:cNvCxnSpPr/>
            <p:nvPr/>
          </p:nvCxnSpPr>
          <p:spPr>
            <a:xfrm>
              <a:off x="4572010" y="-3240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9"/>
            <p:cNvCxnSpPr/>
            <p:nvPr/>
          </p:nvCxnSpPr>
          <p:spPr>
            <a:xfrm>
              <a:off x="4572010" y="-444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9"/>
            <p:cNvCxnSpPr/>
            <p:nvPr/>
          </p:nvCxnSpPr>
          <p:spPr>
            <a:xfrm>
              <a:off x="4572010" y="2350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5" name="Google Shape;465;p9"/>
          <p:cNvSpPr txBox="1">
            <a:spLocks noGrp="1"/>
          </p:cNvSpPr>
          <p:nvPr>
            <p:ph type="title"/>
          </p:nvPr>
        </p:nvSpPr>
        <p:spPr>
          <a:xfrm>
            <a:off x="5179675" y="1108350"/>
            <a:ext cx="3246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6" name="Google Shape;466;p9"/>
          <p:cNvSpPr txBox="1">
            <a:spLocks noGrp="1"/>
          </p:cNvSpPr>
          <p:nvPr>
            <p:ph type="subTitle" idx="1"/>
          </p:nvPr>
        </p:nvSpPr>
        <p:spPr>
          <a:xfrm>
            <a:off x="5101100" y="2819650"/>
            <a:ext cx="33249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cxnSp>
        <p:nvCxnSpPr>
          <p:cNvPr id="467" name="Google Shape;467;p9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3"/>
          <p:cNvSpPr txBox="1">
            <a:spLocks noGrp="1"/>
          </p:cNvSpPr>
          <p:nvPr>
            <p:ph type="sldNum" idx="1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4" name="Google Shape;1154;p23"/>
          <p:cNvGrpSpPr/>
          <p:nvPr/>
        </p:nvGrpSpPr>
        <p:grpSpPr>
          <a:xfrm>
            <a:off x="0" y="-4800"/>
            <a:ext cx="9144010" cy="5153100"/>
            <a:chOff x="0" y="-4800"/>
            <a:chExt cx="9144010" cy="5153100"/>
          </a:xfrm>
        </p:grpSpPr>
        <p:cxnSp>
          <p:nvCxnSpPr>
            <p:cNvPr id="1155" name="Google Shape;1155;p23"/>
            <p:cNvCxnSpPr/>
            <p:nvPr/>
          </p:nvCxnSpPr>
          <p:spPr>
            <a:xfrm>
              <a:off x="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23"/>
            <p:cNvCxnSpPr/>
            <p:nvPr/>
          </p:nvCxnSpPr>
          <p:spPr>
            <a:xfrm>
              <a:off x="2795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23"/>
            <p:cNvCxnSpPr/>
            <p:nvPr/>
          </p:nvCxnSpPr>
          <p:spPr>
            <a:xfrm>
              <a:off x="5590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8" name="Google Shape;1158;p23"/>
            <p:cNvCxnSpPr/>
            <p:nvPr/>
          </p:nvCxnSpPr>
          <p:spPr>
            <a:xfrm>
              <a:off x="8385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23"/>
            <p:cNvCxnSpPr/>
            <p:nvPr/>
          </p:nvCxnSpPr>
          <p:spPr>
            <a:xfrm>
              <a:off x="11180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23"/>
            <p:cNvCxnSpPr/>
            <p:nvPr/>
          </p:nvCxnSpPr>
          <p:spPr>
            <a:xfrm>
              <a:off x="13975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23"/>
            <p:cNvCxnSpPr/>
            <p:nvPr/>
          </p:nvCxnSpPr>
          <p:spPr>
            <a:xfrm>
              <a:off x="16770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23"/>
            <p:cNvCxnSpPr/>
            <p:nvPr/>
          </p:nvCxnSpPr>
          <p:spPr>
            <a:xfrm>
              <a:off x="19565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23"/>
            <p:cNvCxnSpPr/>
            <p:nvPr/>
          </p:nvCxnSpPr>
          <p:spPr>
            <a:xfrm>
              <a:off x="22361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23"/>
            <p:cNvCxnSpPr/>
            <p:nvPr/>
          </p:nvCxnSpPr>
          <p:spPr>
            <a:xfrm>
              <a:off x="25156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23"/>
            <p:cNvCxnSpPr/>
            <p:nvPr/>
          </p:nvCxnSpPr>
          <p:spPr>
            <a:xfrm>
              <a:off x="27951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23"/>
            <p:cNvCxnSpPr/>
            <p:nvPr/>
          </p:nvCxnSpPr>
          <p:spPr>
            <a:xfrm>
              <a:off x="30684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23"/>
            <p:cNvCxnSpPr/>
            <p:nvPr/>
          </p:nvCxnSpPr>
          <p:spPr>
            <a:xfrm>
              <a:off x="33541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23"/>
            <p:cNvCxnSpPr/>
            <p:nvPr/>
          </p:nvCxnSpPr>
          <p:spPr>
            <a:xfrm>
              <a:off x="36336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23"/>
            <p:cNvCxnSpPr/>
            <p:nvPr/>
          </p:nvCxnSpPr>
          <p:spPr>
            <a:xfrm>
              <a:off x="39131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23"/>
            <p:cNvCxnSpPr/>
            <p:nvPr/>
          </p:nvCxnSpPr>
          <p:spPr>
            <a:xfrm>
              <a:off x="41926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23"/>
            <p:cNvCxnSpPr/>
            <p:nvPr/>
          </p:nvCxnSpPr>
          <p:spPr>
            <a:xfrm>
              <a:off x="44722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23"/>
            <p:cNvCxnSpPr/>
            <p:nvPr/>
          </p:nvCxnSpPr>
          <p:spPr>
            <a:xfrm>
              <a:off x="47517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23"/>
            <p:cNvCxnSpPr/>
            <p:nvPr/>
          </p:nvCxnSpPr>
          <p:spPr>
            <a:xfrm>
              <a:off x="50312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23"/>
            <p:cNvCxnSpPr/>
            <p:nvPr/>
          </p:nvCxnSpPr>
          <p:spPr>
            <a:xfrm>
              <a:off x="53107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23"/>
            <p:cNvCxnSpPr/>
            <p:nvPr/>
          </p:nvCxnSpPr>
          <p:spPr>
            <a:xfrm>
              <a:off x="55902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3"/>
            <p:cNvCxnSpPr/>
            <p:nvPr/>
          </p:nvCxnSpPr>
          <p:spPr>
            <a:xfrm>
              <a:off x="58697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3"/>
            <p:cNvCxnSpPr/>
            <p:nvPr/>
          </p:nvCxnSpPr>
          <p:spPr>
            <a:xfrm>
              <a:off x="61492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Google Shape;1178;p23"/>
            <p:cNvCxnSpPr/>
            <p:nvPr/>
          </p:nvCxnSpPr>
          <p:spPr>
            <a:xfrm>
              <a:off x="64287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67083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698781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1" name="Google Shape;1181;p23"/>
            <p:cNvCxnSpPr/>
            <p:nvPr/>
          </p:nvCxnSpPr>
          <p:spPr>
            <a:xfrm>
              <a:off x="726732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2" name="Google Shape;1182;p23"/>
            <p:cNvCxnSpPr/>
            <p:nvPr/>
          </p:nvCxnSpPr>
          <p:spPr>
            <a:xfrm>
              <a:off x="754683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3" name="Google Shape;1183;p23"/>
            <p:cNvCxnSpPr/>
            <p:nvPr/>
          </p:nvCxnSpPr>
          <p:spPr>
            <a:xfrm>
              <a:off x="782635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4" name="Google Shape;1184;p23"/>
            <p:cNvCxnSpPr/>
            <p:nvPr/>
          </p:nvCxnSpPr>
          <p:spPr>
            <a:xfrm>
              <a:off x="8105863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5" name="Google Shape;1185;p23"/>
            <p:cNvCxnSpPr/>
            <p:nvPr/>
          </p:nvCxnSpPr>
          <p:spPr>
            <a:xfrm>
              <a:off x="8385375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23"/>
            <p:cNvCxnSpPr/>
            <p:nvPr/>
          </p:nvCxnSpPr>
          <p:spPr>
            <a:xfrm>
              <a:off x="8664888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23"/>
            <p:cNvCxnSpPr/>
            <p:nvPr/>
          </p:nvCxnSpPr>
          <p:spPr>
            <a:xfrm>
              <a:off x="8944400" y="-4800"/>
              <a:ext cx="0" cy="51531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23"/>
            <p:cNvCxnSpPr/>
            <p:nvPr/>
          </p:nvCxnSpPr>
          <p:spPr>
            <a:xfrm>
              <a:off x="4572010" y="-45158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23"/>
            <p:cNvCxnSpPr/>
            <p:nvPr/>
          </p:nvCxnSpPr>
          <p:spPr>
            <a:xfrm>
              <a:off x="4572010" y="-42363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23"/>
            <p:cNvCxnSpPr/>
            <p:nvPr/>
          </p:nvCxnSpPr>
          <p:spPr>
            <a:xfrm>
              <a:off x="4572010" y="-39568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23"/>
            <p:cNvCxnSpPr/>
            <p:nvPr/>
          </p:nvCxnSpPr>
          <p:spPr>
            <a:xfrm>
              <a:off x="4572010" y="-36773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23"/>
            <p:cNvCxnSpPr/>
            <p:nvPr/>
          </p:nvCxnSpPr>
          <p:spPr>
            <a:xfrm>
              <a:off x="4572010" y="-3397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23"/>
            <p:cNvCxnSpPr/>
            <p:nvPr/>
          </p:nvCxnSpPr>
          <p:spPr>
            <a:xfrm>
              <a:off x="4572010" y="-31183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23"/>
            <p:cNvCxnSpPr/>
            <p:nvPr/>
          </p:nvCxnSpPr>
          <p:spPr>
            <a:xfrm>
              <a:off x="4572010" y="-28387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23"/>
            <p:cNvCxnSpPr/>
            <p:nvPr/>
          </p:nvCxnSpPr>
          <p:spPr>
            <a:xfrm>
              <a:off x="4572010" y="-25592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23"/>
            <p:cNvCxnSpPr/>
            <p:nvPr/>
          </p:nvCxnSpPr>
          <p:spPr>
            <a:xfrm>
              <a:off x="4572010" y="-22797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23"/>
            <p:cNvCxnSpPr/>
            <p:nvPr/>
          </p:nvCxnSpPr>
          <p:spPr>
            <a:xfrm>
              <a:off x="4572010" y="-20002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23"/>
            <p:cNvCxnSpPr/>
            <p:nvPr/>
          </p:nvCxnSpPr>
          <p:spPr>
            <a:xfrm>
              <a:off x="4572010" y="-172073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3"/>
            <p:cNvCxnSpPr/>
            <p:nvPr/>
          </p:nvCxnSpPr>
          <p:spPr>
            <a:xfrm>
              <a:off x="4572010" y="-14412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3"/>
            <p:cNvCxnSpPr/>
            <p:nvPr/>
          </p:nvCxnSpPr>
          <p:spPr>
            <a:xfrm>
              <a:off x="4572010" y="-11617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1" name="Google Shape;1201;p23"/>
            <p:cNvCxnSpPr/>
            <p:nvPr/>
          </p:nvCxnSpPr>
          <p:spPr>
            <a:xfrm>
              <a:off x="4572010" y="-8822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2" name="Google Shape;1202;p23"/>
            <p:cNvCxnSpPr/>
            <p:nvPr/>
          </p:nvCxnSpPr>
          <p:spPr>
            <a:xfrm>
              <a:off x="4572010" y="-6026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03;p23"/>
            <p:cNvCxnSpPr/>
            <p:nvPr/>
          </p:nvCxnSpPr>
          <p:spPr>
            <a:xfrm>
              <a:off x="4572010" y="-3231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23"/>
            <p:cNvCxnSpPr/>
            <p:nvPr/>
          </p:nvCxnSpPr>
          <p:spPr>
            <a:xfrm>
              <a:off x="4572010" y="-4366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23"/>
            <p:cNvCxnSpPr/>
            <p:nvPr/>
          </p:nvCxnSpPr>
          <p:spPr>
            <a:xfrm>
              <a:off x="4572010" y="235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06" name="Google Shape;1206;p23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7" name="Google Shape;1207;p23"/>
          <p:cNvSpPr txBox="1">
            <a:spLocks noGrp="1"/>
          </p:cNvSpPr>
          <p:nvPr>
            <p:ph type="title"/>
          </p:nvPr>
        </p:nvSpPr>
        <p:spPr>
          <a:xfrm>
            <a:off x="739500" y="347575"/>
            <a:ext cx="7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08" name="Google Shape;1208;p23"/>
          <p:cNvSpPr txBox="1">
            <a:spLocks noGrp="1"/>
          </p:cNvSpPr>
          <p:nvPr>
            <p:ph type="subTitle" idx="1"/>
          </p:nvPr>
        </p:nvSpPr>
        <p:spPr>
          <a:xfrm>
            <a:off x="1711450" y="3691075"/>
            <a:ext cx="22713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09" name="Google Shape;1209;p23"/>
          <p:cNvSpPr txBox="1">
            <a:spLocks noGrp="1"/>
          </p:cNvSpPr>
          <p:nvPr>
            <p:ph type="subTitle" idx="2"/>
          </p:nvPr>
        </p:nvSpPr>
        <p:spPr>
          <a:xfrm>
            <a:off x="5212842" y="3691075"/>
            <a:ext cx="22713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0" name="Google Shape;1210;p23"/>
          <p:cNvSpPr txBox="1">
            <a:spLocks noGrp="1"/>
          </p:cNvSpPr>
          <p:nvPr>
            <p:ph type="title" idx="3"/>
          </p:nvPr>
        </p:nvSpPr>
        <p:spPr>
          <a:xfrm>
            <a:off x="1236100" y="3214600"/>
            <a:ext cx="32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11" name="Google Shape;1211;p23"/>
          <p:cNvSpPr txBox="1">
            <a:spLocks noGrp="1"/>
          </p:cNvSpPr>
          <p:nvPr>
            <p:ph type="title" idx="4"/>
          </p:nvPr>
        </p:nvSpPr>
        <p:spPr>
          <a:xfrm>
            <a:off x="4737500" y="3214600"/>
            <a:ext cx="32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bg>
      <p:bgPr>
        <a:solidFill>
          <a:srgbClr val="FFF5D9"/>
        </a:solidFill>
        <a:effectLst/>
      </p:bgPr>
    </p:bg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Google Shape;1380;p27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27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2" name="Google Shape;1382;p27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27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27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27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6" name="Google Shape;1386;p27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27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27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9" name="Google Shape;1389;p27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27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27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27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27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27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27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27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27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27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27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27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" name="Google Shape;1401;p27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27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27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27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27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7" name="Google Shape;1407;p27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27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27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27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1" name="Google Shape;1411;p27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27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27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27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5" name="Google Shape;1415;p27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27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27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8" name="Google Shape;1418;p27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27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27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27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2" name="Google Shape;1422;p27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27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27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27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" name="Google Shape;1426;p27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27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27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27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27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27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FEBA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bg>
      <p:bgPr>
        <a:solidFill>
          <a:srgbClr val="F9E4E4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" name="Google Shape;1433;p28"/>
          <p:cNvCxnSpPr/>
          <p:nvPr/>
        </p:nvCxnSpPr>
        <p:spPr>
          <a:xfrm>
            <a:off x="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28"/>
          <p:cNvCxnSpPr/>
          <p:nvPr/>
        </p:nvCxnSpPr>
        <p:spPr>
          <a:xfrm>
            <a:off x="2795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28"/>
          <p:cNvCxnSpPr/>
          <p:nvPr/>
        </p:nvCxnSpPr>
        <p:spPr>
          <a:xfrm>
            <a:off x="5590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28"/>
          <p:cNvCxnSpPr/>
          <p:nvPr/>
        </p:nvCxnSpPr>
        <p:spPr>
          <a:xfrm>
            <a:off x="8385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28"/>
          <p:cNvCxnSpPr/>
          <p:nvPr/>
        </p:nvCxnSpPr>
        <p:spPr>
          <a:xfrm>
            <a:off x="11180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28"/>
          <p:cNvCxnSpPr/>
          <p:nvPr/>
        </p:nvCxnSpPr>
        <p:spPr>
          <a:xfrm>
            <a:off x="13975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8"/>
          <p:cNvCxnSpPr/>
          <p:nvPr/>
        </p:nvCxnSpPr>
        <p:spPr>
          <a:xfrm>
            <a:off x="16770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28"/>
          <p:cNvCxnSpPr/>
          <p:nvPr/>
        </p:nvCxnSpPr>
        <p:spPr>
          <a:xfrm>
            <a:off x="19565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28"/>
          <p:cNvCxnSpPr/>
          <p:nvPr/>
        </p:nvCxnSpPr>
        <p:spPr>
          <a:xfrm>
            <a:off x="22361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28"/>
          <p:cNvCxnSpPr/>
          <p:nvPr/>
        </p:nvCxnSpPr>
        <p:spPr>
          <a:xfrm>
            <a:off x="25156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28"/>
          <p:cNvCxnSpPr/>
          <p:nvPr/>
        </p:nvCxnSpPr>
        <p:spPr>
          <a:xfrm>
            <a:off x="27951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28"/>
          <p:cNvCxnSpPr/>
          <p:nvPr/>
        </p:nvCxnSpPr>
        <p:spPr>
          <a:xfrm>
            <a:off x="30684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28"/>
          <p:cNvCxnSpPr/>
          <p:nvPr/>
        </p:nvCxnSpPr>
        <p:spPr>
          <a:xfrm>
            <a:off x="33541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28"/>
          <p:cNvCxnSpPr/>
          <p:nvPr/>
        </p:nvCxnSpPr>
        <p:spPr>
          <a:xfrm>
            <a:off x="36336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28"/>
          <p:cNvCxnSpPr/>
          <p:nvPr/>
        </p:nvCxnSpPr>
        <p:spPr>
          <a:xfrm>
            <a:off x="39131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28"/>
          <p:cNvCxnSpPr/>
          <p:nvPr/>
        </p:nvCxnSpPr>
        <p:spPr>
          <a:xfrm>
            <a:off x="41926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9" name="Google Shape;1449;p28"/>
          <p:cNvCxnSpPr/>
          <p:nvPr/>
        </p:nvCxnSpPr>
        <p:spPr>
          <a:xfrm>
            <a:off x="44722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0" name="Google Shape;1450;p28"/>
          <p:cNvCxnSpPr/>
          <p:nvPr/>
        </p:nvCxnSpPr>
        <p:spPr>
          <a:xfrm>
            <a:off x="47517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1" name="Google Shape;1451;p28"/>
          <p:cNvCxnSpPr/>
          <p:nvPr/>
        </p:nvCxnSpPr>
        <p:spPr>
          <a:xfrm>
            <a:off x="50312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28"/>
          <p:cNvCxnSpPr/>
          <p:nvPr/>
        </p:nvCxnSpPr>
        <p:spPr>
          <a:xfrm>
            <a:off x="53107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p28"/>
          <p:cNvCxnSpPr/>
          <p:nvPr/>
        </p:nvCxnSpPr>
        <p:spPr>
          <a:xfrm>
            <a:off x="55902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4" name="Google Shape;1454;p28"/>
          <p:cNvCxnSpPr/>
          <p:nvPr/>
        </p:nvCxnSpPr>
        <p:spPr>
          <a:xfrm>
            <a:off x="58697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" name="Google Shape;1455;p28"/>
          <p:cNvCxnSpPr/>
          <p:nvPr/>
        </p:nvCxnSpPr>
        <p:spPr>
          <a:xfrm>
            <a:off x="61492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28"/>
          <p:cNvCxnSpPr/>
          <p:nvPr/>
        </p:nvCxnSpPr>
        <p:spPr>
          <a:xfrm>
            <a:off x="64287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p28"/>
          <p:cNvCxnSpPr/>
          <p:nvPr/>
        </p:nvCxnSpPr>
        <p:spPr>
          <a:xfrm>
            <a:off x="67083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28"/>
          <p:cNvCxnSpPr/>
          <p:nvPr/>
        </p:nvCxnSpPr>
        <p:spPr>
          <a:xfrm>
            <a:off x="698781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28"/>
          <p:cNvCxnSpPr/>
          <p:nvPr/>
        </p:nvCxnSpPr>
        <p:spPr>
          <a:xfrm>
            <a:off x="726732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28"/>
          <p:cNvCxnSpPr/>
          <p:nvPr/>
        </p:nvCxnSpPr>
        <p:spPr>
          <a:xfrm>
            <a:off x="754683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28"/>
          <p:cNvCxnSpPr/>
          <p:nvPr/>
        </p:nvCxnSpPr>
        <p:spPr>
          <a:xfrm>
            <a:off x="782635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2" name="Google Shape;1462;p28"/>
          <p:cNvCxnSpPr/>
          <p:nvPr/>
        </p:nvCxnSpPr>
        <p:spPr>
          <a:xfrm>
            <a:off x="8105863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28"/>
          <p:cNvCxnSpPr/>
          <p:nvPr/>
        </p:nvCxnSpPr>
        <p:spPr>
          <a:xfrm>
            <a:off x="8385375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28"/>
          <p:cNvCxnSpPr/>
          <p:nvPr/>
        </p:nvCxnSpPr>
        <p:spPr>
          <a:xfrm>
            <a:off x="8664888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28"/>
          <p:cNvCxnSpPr/>
          <p:nvPr/>
        </p:nvCxnSpPr>
        <p:spPr>
          <a:xfrm>
            <a:off x="8944400" y="-5625"/>
            <a:ext cx="0" cy="51531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28"/>
          <p:cNvCxnSpPr/>
          <p:nvPr/>
        </p:nvCxnSpPr>
        <p:spPr>
          <a:xfrm>
            <a:off x="4572010" y="-45166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7" name="Google Shape;1467;p28"/>
          <p:cNvCxnSpPr/>
          <p:nvPr/>
        </p:nvCxnSpPr>
        <p:spPr>
          <a:xfrm>
            <a:off x="4572010" y="-42371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8" name="Google Shape;1468;p28"/>
          <p:cNvCxnSpPr/>
          <p:nvPr/>
        </p:nvCxnSpPr>
        <p:spPr>
          <a:xfrm>
            <a:off x="4572010" y="-39576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28"/>
          <p:cNvCxnSpPr/>
          <p:nvPr/>
        </p:nvCxnSpPr>
        <p:spPr>
          <a:xfrm>
            <a:off x="4572010" y="-36781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28"/>
          <p:cNvCxnSpPr/>
          <p:nvPr/>
        </p:nvCxnSpPr>
        <p:spPr>
          <a:xfrm>
            <a:off x="4572010" y="-33986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1" name="Google Shape;1471;p28"/>
          <p:cNvCxnSpPr/>
          <p:nvPr/>
        </p:nvCxnSpPr>
        <p:spPr>
          <a:xfrm>
            <a:off x="4572010" y="-31191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2" name="Google Shape;1472;p28"/>
          <p:cNvCxnSpPr/>
          <p:nvPr/>
        </p:nvCxnSpPr>
        <p:spPr>
          <a:xfrm>
            <a:off x="4572010" y="-28396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3" name="Google Shape;1473;p28"/>
          <p:cNvCxnSpPr/>
          <p:nvPr/>
        </p:nvCxnSpPr>
        <p:spPr>
          <a:xfrm>
            <a:off x="4572010" y="-25601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4" name="Google Shape;1474;p28"/>
          <p:cNvCxnSpPr/>
          <p:nvPr/>
        </p:nvCxnSpPr>
        <p:spPr>
          <a:xfrm>
            <a:off x="4572010" y="-22805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28"/>
          <p:cNvCxnSpPr/>
          <p:nvPr/>
        </p:nvCxnSpPr>
        <p:spPr>
          <a:xfrm>
            <a:off x="4572010" y="-200107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28"/>
          <p:cNvCxnSpPr/>
          <p:nvPr/>
        </p:nvCxnSpPr>
        <p:spPr>
          <a:xfrm>
            <a:off x="4572010" y="-172156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7" name="Google Shape;1477;p28"/>
          <p:cNvCxnSpPr/>
          <p:nvPr/>
        </p:nvCxnSpPr>
        <p:spPr>
          <a:xfrm>
            <a:off x="4572010" y="-144205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8" name="Google Shape;1478;p28"/>
          <p:cNvCxnSpPr/>
          <p:nvPr/>
        </p:nvCxnSpPr>
        <p:spPr>
          <a:xfrm>
            <a:off x="4572010" y="-116253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9" name="Google Shape;1479;p28"/>
          <p:cNvCxnSpPr/>
          <p:nvPr/>
        </p:nvCxnSpPr>
        <p:spPr>
          <a:xfrm>
            <a:off x="4572010" y="-883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0" name="Google Shape;1480;p28"/>
          <p:cNvCxnSpPr/>
          <p:nvPr/>
        </p:nvCxnSpPr>
        <p:spPr>
          <a:xfrm>
            <a:off x="4572010" y="-603512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28"/>
          <p:cNvCxnSpPr/>
          <p:nvPr/>
        </p:nvCxnSpPr>
        <p:spPr>
          <a:xfrm>
            <a:off x="4572010" y="-3240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28"/>
          <p:cNvCxnSpPr/>
          <p:nvPr/>
        </p:nvCxnSpPr>
        <p:spPr>
          <a:xfrm>
            <a:off x="4572010" y="-44487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3" name="Google Shape;1483;p28"/>
          <p:cNvCxnSpPr/>
          <p:nvPr/>
        </p:nvCxnSpPr>
        <p:spPr>
          <a:xfrm>
            <a:off x="4572010" y="235025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4" name="Google Shape;1484;p28"/>
          <p:cNvCxnSpPr/>
          <p:nvPr/>
        </p:nvCxnSpPr>
        <p:spPr>
          <a:xfrm>
            <a:off x="4572010" y="492200"/>
            <a:ext cx="0" cy="9144000"/>
          </a:xfrm>
          <a:prstGeom prst="straightConnector1">
            <a:avLst/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7000" y="347575"/>
            <a:ext cx="77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Leckerli One"/>
              <a:buNone/>
              <a:defRPr sz="33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Patrick Hand SC"/>
              <a:buNone/>
              <a:defRPr sz="3300"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7000" y="1452875"/>
            <a:ext cx="77160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  <a:defRPr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○"/>
              <a:defRPr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■"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70800" y="4330994"/>
            <a:ext cx="2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8573357" y="4610220"/>
            <a:ext cx="466800" cy="393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9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1"/>
          <p:cNvSpPr txBox="1">
            <a:spLocks noGrp="1"/>
          </p:cNvSpPr>
          <p:nvPr>
            <p:ph type="ctrTitle"/>
          </p:nvPr>
        </p:nvSpPr>
        <p:spPr>
          <a:xfrm>
            <a:off x="1153556" y="928695"/>
            <a:ext cx="5534025" cy="24716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Principle</a:t>
            </a:r>
            <a:endParaRPr dirty="0"/>
          </a:p>
        </p:txBody>
      </p:sp>
      <p:sp>
        <p:nvSpPr>
          <p:cNvPr id="1494" name="Google Shape;1494;p31"/>
          <p:cNvSpPr/>
          <p:nvPr/>
        </p:nvSpPr>
        <p:spPr>
          <a:xfrm>
            <a:off x="6094375" y="2611563"/>
            <a:ext cx="777250" cy="667763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31"/>
          <p:cNvSpPr txBox="1">
            <a:spLocks noGrp="1"/>
          </p:cNvSpPr>
          <p:nvPr>
            <p:ph type="subTitle" idx="1"/>
          </p:nvPr>
        </p:nvSpPr>
        <p:spPr>
          <a:xfrm>
            <a:off x="2493575" y="4276763"/>
            <a:ext cx="409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my design begins</a:t>
            </a:r>
          </a:p>
        </p:txBody>
      </p:sp>
      <p:sp>
        <p:nvSpPr>
          <p:cNvPr id="1496" name="Google Shape;1496;p31"/>
          <p:cNvSpPr txBox="1">
            <a:spLocks noGrp="1"/>
          </p:cNvSpPr>
          <p:nvPr>
            <p:ph type="ctrTitle" idx="2"/>
          </p:nvPr>
        </p:nvSpPr>
        <p:spPr>
          <a:xfrm>
            <a:off x="6051025" y="2743428"/>
            <a:ext cx="836115" cy="5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DP</a:t>
            </a:r>
            <a:endParaRPr dirty="0"/>
          </a:p>
        </p:txBody>
      </p:sp>
      <p:sp>
        <p:nvSpPr>
          <p:cNvPr id="1497" name="Google Shape;1497;p31"/>
          <p:cNvSpPr txBox="1">
            <a:spLocks noGrp="1"/>
          </p:cNvSpPr>
          <p:nvPr>
            <p:ph type="ctrTitle" idx="3"/>
          </p:nvPr>
        </p:nvSpPr>
        <p:spPr>
          <a:xfrm>
            <a:off x="1446502" y="3422086"/>
            <a:ext cx="6010800" cy="8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Alert@NP</a:t>
            </a:r>
            <a:endParaRPr sz="5500" dirty="0"/>
          </a:p>
        </p:txBody>
      </p:sp>
      <p:sp>
        <p:nvSpPr>
          <p:cNvPr id="1498" name="Google Shape;1498;p31"/>
          <p:cNvSpPr/>
          <p:nvPr/>
        </p:nvSpPr>
        <p:spPr>
          <a:xfrm>
            <a:off x="6167227" y="3436513"/>
            <a:ext cx="167931" cy="642545"/>
          </a:xfrm>
          <a:custGeom>
            <a:avLst/>
            <a:gdLst/>
            <a:ahLst/>
            <a:cxnLst/>
            <a:rect l="l" t="t" r="r" b="b"/>
            <a:pathLst>
              <a:path w="2442" h="7518" extrusionOk="0">
                <a:moveTo>
                  <a:pt x="302" y="918"/>
                </a:moveTo>
                <a:cubicBezTo>
                  <a:pt x="680" y="648"/>
                  <a:pt x="1069" y="389"/>
                  <a:pt x="1480" y="162"/>
                </a:cubicBezTo>
                <a:cubicBezTo>
                  <a:pt x="1804" y="0"/>
                  <a:pt x="1890" y="32"/>
                  <a:pt x="1890" y="86"/>
                </a:cubicBezTo>
                <a:cubicBezTo>
                  <a:pt x="1890" y="140"/>
                  <a:pt x="1815" y="227"/>
                  <a:pt x="1545" y="410"/>
                </a:cubicBezTo>
                <a:cubicBezTo>
                  <a:pt x="1264" y="594"/>
                  <a:pt x="799" y="864"/>
                  <a:pt x="508" y="1015"/>
                </a:cubicBezTo>
                <a:cubicBezTo>
                  <a:pt x="216" y="1177"/>
                  <a:pt x="97" y="1210"/>
                  <a:pt x="43" y="1199"/>
                </a:cubicBezTo>
                <a:cubicBezTo>
                  <a:pt x="0" y="1188"/>
                  <a:pt x="11" y="1134"/>
                  <a:pt x="302" y="929"/>
                </a:cubicBezTo>
                <a:close/>
                <a:moveTo>
                  <a:pt x="875" y="6491"/>
                </a:moveTo>
                <a:cubicBezTo>
                  <a:pt x="1264" y="6664"/>
                  <a:pt x="1642" y="6869"/>
                  <a:pt x="1998" y="7107"/>
                </a:cubicBezTo>
                <a:cubicBezTo>
                  <a:pt x="2279" y="7301"/>
                  <a:pt x="2322" y="7431"/>
                  <a:pt x="2236" y="7474"/>
                </a:cubicBezTo>
                <a:cubicBezTo>
                  <a:pt x="2149" y="7517"/>
                  <a:pt x="1955" y="7496"/>
                  <a:pt x="1663" y="7345"/>
                </a:cubicBezTo>
                <a:cubicBezTo>
                  <a:pt x="1361" y="7161"/>
                  <a:pt x="1059" y="6956"/>
                  <a:pt x="788" y="6729"/>
                </a:cubicBezTo>
                <a:cubicBezTo>
                  <a:pt x="572" y="6556"/>
                  <a:pt x="518" y="6491"/>
                  <a:pt x="518" y="6448"/>
                </a:cubicBezTo>
                <a:cubicBezTo>
                  <a:pt x="518" y="6394"/>
                  <a:pt x="572" y="6373"/>
                  <a:pt x="864" y="6502"/>
                </a:cubicBezTo>
                <a:close/>
                <a:moveTo>
                  <a:pt x="767" y="4083"/>
                </a:moveTo>
                <a:cubicBezTo>
                  <a:pt x="1091" y="4040"/>
                  <a:pt x="1685" y="3975"/>
                  <a:pt x="2020" y="3953"/>
                </a:cubicBezTo>
                <a:cubicBezTo>
                  <a:pt x="2344" y="3942"/>
                  <a:pt x="2398" y="3975"/>
                  <a:pt x="2419" y="4018"/>
                </a:cubicBezTo>
                <a:cubicBezTo>
                  <a:pt x="2441" y="4061"/>
                  <a:pt x="2409" y="4115"/>
                  <a:pt x="2333" y="4148"/>
                </a:cubicBezTo>
                <a:cubicBezTo>
                  <a:pt x="2160" y="4191"/>
                  <a:pt x="1987" y="4223"/>
                  <a:pt x="1804" y="4223"/>
                </a:cubicBezTo>
                <a:cubicBezTo>
                  <a:pt x="1491" y="4245"/>
                  <a:pt x="994" y="4266"/>
                  <a:pt x="713" y="4256"/>
                </a:cubicBezTo>
                <a:cubicBezTo>
                  <a:pt x="443" y="4256"/>
                  <a:pt x="389" y="4212"/>
                  <a:pt x="389" y="4180"/>
                </a:cubicBezTo>
                <a:cubicBezTo>
                  <a:pt x="400" y="4148"/>
                  <a:pt x="454" y="4126"/>
                  <a:pt x="767" y="4083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1"/>
          <p:cNvSpPr/>
          <p:nvPr/>
        </p:nvSpPr>
        <p:spPr>
          <a:xfrm>
            <a:off x="2397759" y="3424812"/>
            <a:ext cx="269650" cy="682287"/>
          </a:xfrm>
          <a:custGeom>
            <a:avLst/>
            <a:gdLst/>
            <a:ahLst/>
            <a:cxnLst/>
            <a:rect l="l" t="t" r="r" b="b"/>
            <a:pathLst>
              <a:path w="3155" h="7983" extrusionOk="0">
                <a:moveTo>
                  <a:pt x="2236" y="7042"/>
                </a:moveTo>
                <a:cubicBezTo>
                  <a:pt x="1934" y="7226"/>
                  <a:pt x="1642" y="7431"/>
                  <a:pt x="1361" y="7658"/>
                </a:cubicBezTo>
                <a:cubicBezTo>
                  <a:pt x="1145" y="7842"/>
                  <a:pt x="1145" y="7917"/>
                  <a:pt x="1199" y="7950"/>
                </a:cubicBezTo>
                <a:cubicBezTo>
                  <a:pt x="1242" y="7982"/>
                  <a:pt x="1350" y="7982"/>
                  <a:pt x="1556" y="7874"/>
                </a:cubicBezTo>
                <a:cubicBezTo>
                  <a:pt x="1793" y="7723"/>
                  <a:pt x="2031" y="7561"/>
                  <a:pt x="2247" y="7377"/>
                </a:cubicBezTo>
                <a:cubicBezTo>
                  <a:pt x="2387" y="7269"/>
                  <a:pt x="2506" y="7161"/>
                  <a:pt x="2614" y="7021"/>
                </a:cubicBezTo>
                <a:cubicBezTo>
                  <a:pt x="2668" y="6945"/>
                  <a:pt x="2647" y="6891"/>
                  <a:pt x="2603" y="6880"/>
                </a:cubicBezTo>
                <a:cubicBezTo>
                  <a:pt x="2560" y="6870"/>
                  <a:pt x="2485" y="6880"/>
                  <a:pt x="2236" y="7042"/>
                </a:cubicBezTo>
                <a:close/>
                <a:moveTo>
                  <a:pt x="1891" y="216"/>
                </a:moveTo>
                <a:cubicBezTo>
                  <a:pt x="2139" y="400"/>
                  <a:pt x="2625" y="745"/>
                  <a:pt x="2884" y="961"/>
                </a:cubicBezTo>
                <a:cubicBezTo>
                  <a:pt x="3133" y="1177"/>
                  <a:pt x="3154" y="1264"/>
                  <a:pt x="3122" y="1307"/>
                </a:cubicBezTo>
                <a:cubicBezTo>
                  <a:pt x="3089" y="1361"/>
                  <a:pt x="3003" y="1361"/>
                  <a:pt x="2711" y="1188"/>
                </a:cubicBezTo>
                <a:cubicBezTo>
                  <a:pt x="2366" y="972"/>
                  <a:pt x="2020" y="745"/>
                  <a:pt x="1696" y="486"/>
                </a:cubicBezTo>
                <a:cubicBezTo>
                  <a:pt x="1437" y="281"/>
                  <a:pt x="1404" y="216"/>
                  <a:pt x="1415" y="151"/>
                </a:cubicBezTo>
                <a:cubicBezTo>
                  <a:pt x="1437" y="87"/>
                  <a:pt x="1491" y="33"/>
                  <a:pt x="1556" y="11"/>
                </a:cubicBezTo>
                <a:cubicBezTo>
                  <a:pt x="1599" y="0"/>
                  <a:pt x="1631" y="33"/>
                  <a:pt x="1891" y="216"/>
                </a:cubicBezTo>
                <a:close/>
                <a:moveTo>
                  <a:pt x="454" y="3413"/>
                </a:moveTo>
                <a:cubicBezTo>
                  <a:pt x="789" y="3446"/>
                  <a:pt x="1415" y="3521"/>
                  <a:pt x="1739" y="3575"/>
                </a:cubicBezTo>
                <a:cubicBezTo>
                  <a:pt x="2053" y="3640"/>
                  <a:pt x="2053" y="3683"/>
                  <a:pt x="2042" y="3716"/>
                </a:cubicBezTo>
                <a:cubicBezTo>
                  <a:pt x="2031" y="3748"/>
                  <a:pt x="2009" y="3770"/>
                  <a:pt x="1707" y="3780"/>
                </a:cubicBezTo>
                <a:cubicBezTo>
                  <a:pt x="1394" y="3780"/>
                  <a:pt x="800" y="3770"/>
                  <a:pt x="465" y="3748"/>
                </a:cubicBezTo>
                <a:cubicBezTo>
                  <a:pt x="141" y="3726"/>
                  <a:pt x="65" y="3694"/>
                  <a:pt x="33" y="3640"/>
                </a:cubicBezTo>
                <a:cubicBezTo>
                  <a:pt x="0" y="3575"/>
                  <a:pt x="0" y="3500"/>
                  <a:pt x="33" y="3435"/>
                </a:cubicBezTo>
                <a:cubicBezTo>
                  <a:pt x="54" y="3381"/>
                  <a:pt x="108" y="3381"/>
                  <a:pt x="454" y="3413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1"/>
          <p:cNvSpPr/>
          <p:nvPr/>
        </p:nvSpPr>
        <p:spPr>
          <a:xfrm>
            <a:off x="7267061" y="1379260"/>
            <a:ext cx="783257" cy="410456"/>
          </a:xfrm>
          <a:custGeom>
            <a:avLst/>
            <a:gdLst/>
            <a:ahLst/>
            <a:cxnLst/>
            <a:rect l="l" t="t" r="r" b="b"/>
            <a:pathLst>
              <a:path w="4840" h="2534" extrusionOk="0">
                <a:moveTo>
                  <a:pt x="3773" y="1"/>
                </a:moveTo>
                <a:cubicBezTo>
                  <a:pt x="3558" y="1"/>
                  <a:pt x="3342" y="62"/>
                  <a:pt x="3154" y="179"/>
                </a:cubicBezTo>
                <a:cubicBezTo>
                  <a:pt x="2916" y="319"/>
                  <a:pt x="2690" y="481"/>
                  <a:pt x="2463" y="643"/>
                </a:cubicBezTo>
                <a:cubicBezTo>
                  <a:pt x="2182" y="859"/>
                  <a:pt x="1923" y="1097"/>
                  <a:pt x="1653" y="1302"/>
                </a:cubicBezTo>
                <a:cubicBezTo>
                  <a:pt x="1286" y="1605"/>
                  <a:pt x="864" y="1821"/>
                  <a:pt x="400" y="1950"/>
                </a:cubicBezTo>
                <a:cubicBezTo>
                  <a:pt x="313" y="1972"/>
                  <a:pt x="227" y="1993"/>
                  <a:pt x="130" y="1993"/>
                </a:cubicBezTo>
                <a:cubicBezTo>
                  <a:pt x="76" y="1993"/>
                  <a:pt x="43" y="2004"/>
                  <a:pt x="22" y="2058"/>
                </a:cubicBezTo>
                <a:cubicBezTo>
                  <a:pt x="0" y="2112"/>
                  <a:pt x="33" y="2145"/>
                  <a:pt x="76" y="2166"/>
                </a:cubicBezTo>
                <a:cubicBezTo>
                  <a:pt x="162" y="2220"/>
                  <a:pt x="249" y="2263"/>
                  <a:pt x="335" y="2296"/>
                </a:cubicBezTo>
                <a:cubicBezTo>
                  <a:pt x="789" y="2447"/>
                  <a:pt x="1264" y="2523"/>
                  <a:pt x="1739" y="2534"/>
                </a:cubicBezTo>
                <a:cubicBezTo>
                  <a:pt x="2139" y="2534"/>
                  <a:pt x="2549" y="2490"/>
                  <a:pt x="2938" y="2404"/>
                </a:cubicBezTo>
                <a:cubicBezTo>
                  <a:pt x="3327" y="2328"/>
                  <a:pt x="3705" y="2177"/>
                  <a:pt x="4040" y="1961"/>
                </a:cubicBezTo>
                <a:cubicBezTo>
                  <a:pt x="4342" y="1745"/>
                  <a:pt x="4601" y="1497"/>
                  <a:pt x="4699" y="1119"/>
                </a:cubicBezTo>
                <a:cubicBezTo>
                  <a:pt x="4839" y="633"/>
                  <a:pt x="4526" y="125"/>
                  <a:pt x="4018" y="28"/>
                </a:cubicBezTo>
                <a:cubicBezTo>
                  <a:pt x="3938" y="10"/>
                  <a:pt x="3855" y="1"/>
                  <a:pt x="3773" y="1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31"/>
          <p:cNvSpPr/>
          <p:nvPr/>
        </p:nvSpPr>
        <p:spPr>
          <a:xfrm>
            <a:off x="7228545" y="1853092"/>
            <a:ext cx="541969" cy="318127"/>
          </a:xfrm>
          <a:custGeom>
            <a:avLst/>
            <a:gdLst/>
            <a:ahLst/>
            <a:cxnLst/>
            <a:rect l="l" t="t" r="r" b="b"/>
            <a:pathLst>
              <a:path w="3349" h="1964" extrusionOk="0">
                <a:moveTo>
                  <a:pt x="990" y="0"/>
                </a:moveTo>
                <a:cubicBezTo>
                  <a:pt x="779" y="0"/>
                  <a:pt x="568" y="20"/>
                  <a:pt x="357" y="59"/>
                </a:cubicBezTo>
                <a:cubicBezTo>
                  <a:pt x="271" y="59"/>
                  <a:pt x="195" y="81"/>
                  <a:pt x="109" y="113"/>
                </a:cubicBezTo>
                <a:cubicBezTo>
                  <a:pt x="55" y="146"/>
                  <a:pt x="22" y="200"/>
                  <a:pt x="1" y="254"/>
                </a:cubicBezTo>
                <a:cubicBezTo>
                  <a:pt x="1" y="264"/>
                  <a:pt x="65" y="318"/>
                  <a:pt x="98" y="340"/>
                </a:cubicBezTo>
                <a:cubicBezTo>
                  <a:pt x="519" y="491"/>
                  <a:pt x="908" y="707"/>
                  <a:pt x="1264" y="966"/>
                </a:cubicBezTo>
                <a:cubicBezTo>
                  <a:pt x="1578" y="1226"/>
                  <a:pt x="1891" y="1463"/>
                  <a:pt x="2215" y="1712"/>
                </a:cubicBezTo>
                <a:cubicBezTo>
                  <a:pt x="2355" y="1820"/>
                  <a:pt x="2528" y="1906"/>
                  <a:pt x="2712" y="1949"/>
                </a:cubicBezTo>
                <a:cubicBezTo>
                  <a:pt x="2757" y="1959"/>
                  <a:pt x="2802" y="1964"/>
                  <a:pt x="2844" y="1964"/>
                </a:cubicBezTo>
                <a:cubicBezTo>
                  <a:pt x="3135" y="1964"/>
                  <a:pt x="3349" y="1744"/>
                  <a:pt x="3349" y="1377"/>
                </a:cubicBezTo>
                <a:cubicBezTo>
                  <a:pt x="3338" y="1236"/>
                  <a:pt x="3284" y="1096"/>
                  <a:pt x="3198" y="966"/>
                </a:cubicBezTo>
                <a:cubicBezTo>
                  <a:pt x="3003" y="675"/>
                  <a:pt x="2712" y="437"/>
                  <a:pt x="2388" y="297"/>
                </a:cubicBezTo>
                <a:cubicBezTo>
                  <a:pt x="1945" y="101"/>
                  <a:pt x="1470" y="0"/>
                  <a:pt x="990" y="0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2" name="Google Shape;1502;p31"/>
          <p:cNvGrpSpPr/>
          <p:nvPr/>
        </p:nvGrpSpPr>
        <p:grpSpPr>
          <a:xfrm>
            <a:off x="896173" y="1090597"/>
            <a:ext cx="821775" cy="987781"/>
            <a:chOff x="3437888" y="415495"/>
            <a:chExt cx="821775" cy="987781"/>
          </a:xfrm>
          <a:solidFill>
            <a:srgbClr val="5EB2B2"/>
          </a:solidFill>
        </p:grpSpPr>
        <p:sp>
          <p:nvSpPr>
            <p:cNvPr id="1503" name="Google Shape;1503;p31"/>
            <p:cNvSpPr/>
            <p:nvPr/>
          </p:nvSpPr>
          <p:spPr>
            <a:xfrm>
              <a:off x="4066595" y="1106194"/>
              <a:ext cx="193068" cy="297082"/>
            </a:xfrm>
            <a:custGeom>
              <a:avLst/>
              <a:gdLst/>
              <a:ahLst/>
              <a:cxnLst/>
              <a:rect l="l" t="t" r="r" b="b"/>
              <a:pathLst>
                <a:path w="1708" h="2628" extrusionOk="0">
                  <a:moveTo>
                    <a:pt x="1535" y="1"/>
                  </a:moveTo>
                  <a:cubicBezTo>
                    <a:pt x="1413" y="1"/>
                    <a:pt x="1292" y="33"/>
                    <a:pt x="1189" y="89"/>
                  </a:cubicBezTo>
                  <a:cubicBezTo>
                    <a:pt x="713" y="305"/>
                    <a:pt x="346" y="694"/>
                    <a:pt x="152" y="1169"/>
                  </a:cubicBezTo>
                  <a:cubicBezTo>
                    <a:pt x="44" y="1396"/>
                    <a:pt x="1" y="1655"/>
                    <a:pt x="44" y="1904"/>
                  </a:cubicBezTo>
                  <a:cubicBezTo>
                    <a:pt x="87" y="2228"/>
                    <a:pt x="249" y="2487"/>
                    <a:pt x="584" y="2595"/>
                  </a:cubicBezTo>
                  <a:cubicBezTo>
                    <a:pt x="638" y="2606"/>
                    <a:pt x="692" y="2617"/>
                    <a:pt x="746" y="2628"/>
                  </a:cubicBezTo>
                  <a:lnTo>
                    <a:pt x="811" y="2628"/>
                  </a:lnTo>
                  <a:cubicBezTo>
                    <a:pt x="1102" y="2552"/>
                    <a:pt x="1178" y="2466"/>
                    <a:pt x="1199" y="2163"/>
                  </a:cubicBezTo>
                  <a:cubicBezTo>
                    <a:pt x="1210" y="2012"/>
                    <a:pt x="1210" y="1850"/>
                    <a:pt x="1199" y="1699"/>
                  </a:cubicBezTo>
                  <a:cubicBezTo>
                    <a:pt x="1156" y="1169"/>
                    <a:pt x="1307" y="640"/>
                    <a:pt x="1610" y="197"/>
                  </a:cubicBezTo>
                  <a:cubicBezTo>
                    <a:pt x="1621" y="176"/>
                    <a:pt x="1642" y="143"/>
                    <a:pt x="1653" y="111"/>
                  </a:cubicBezTo>
                  <a:cubicBezTo>
                    <a:pt x="1707" y="35"/>
                    <a:pt x="1696" y="3"/>
                    <a:pt x="1588" y="3"/>
                  </a:cubicBezTo>
                  <a:cubicBezTo>
                    <a:pt x="1570" y="2"/>
                    <a:pt x="1553" y="1"/>
                    <a:pt x="15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3437888" y="415495"/>
              <a:ext cx="766846" cy="466650"/>
            </a:xfrm>
            <a:custGeom>
              <a:avLst/>
              <a:gdLst/>
              <a:ahLst/>
              <a:cxnLst/>
              <a:rect l="l" t="t" r="r" b="b"/>
              <a:pathLst>
                <a:path w="6784" h="4128" extrusionOk="0">
                  <a:moveTo>
                    <a:pt x="1313" y="1"/>
                  </a:moveTo>
                  <a:cubicBezTo>
                    <a:pt x="1019" y="1"/>
                    <a:pt x="728" y="101"/>
                    <a:pt x="497" y="291"/>
                  </a:cubicBezTo>
                  <a:cubicBezTo>
                    <a:pt x="108" y="594"/>
                    <a:pt x="0" y="1026"/>
                    <a:pt x="76" y="1490"/>
                  </a:cubicBezTo>
                  <a:cubicBezTo>
                    <a:pt x="173" y="2041"/>
                    <a:pt x="454" y="2549"/>
                    <a:pt x="886" y="2905"/>
                  </a:cubicBezTo>
                  <a:cubicBezTo>
                    <a:pt x="1210" y="3175"/>
                    <a:pt x="1566" y="3402"/>
                    <a:pt x="1955" y="3564"/>
                  </a:cubicBezTo>
                  <a:cubicBezTo>
                    <a:pt x="2827" y="3933"/>
                    <a:pt x="3767" y="4127"/>
                    <a:pt x="4720" y="4127"/>
                  </a:cubicBezTo>
                  <a:cubicBezTo>
                    <a:pt x="4771" y="4127"/>
                    <a:pt x="4821" y="4127"/>
                    <a:pt x="4871" y="4126"/>
                  </a:cubicBezTo>
                  <a:cubicBezTo>
                    <a:pt x="4911" y="4126"/>
                    <a:pt x="4951" y="4127"/>
                    <a:pt x="4991" y="4127"/>
                  </a:cubicBezTo>
                  <a:cubicBezTo>
                    <a:pt x="5428" y="4127"/>
                    <a:pt x="5872" y="4073"/>
                    <a:pt x="6297" y="3974"/>
                  </a:cubicBezTo>
                  <a:cubicBezTo>
                    <a:pt x="6448" y="3942"/>
                    <a:pt x="6589" y="3888"/>
                    <a:pt x="6707" y="3802"/>
                  </a:cubicBezTo>
                  <a:cubicBezTo>
                    <a:pt x="6772" y="3769"/>
                    <a:pt x="6783" y="3737"/>
                    <a:pt x="6751" y="3694"/>
                  </a:cubicBezTo>
                  <a:cubicBezTo>
                    <a:pt x="6707" y="3640"/>
                    <a:pt x="6643" y="3618"/>
                    <a:pt x="6578" y="3618"/>
                  </a:cubicBezTo>
                  <a:cubicBezTo>
                    <a:pt x="6448" y="3618"/>
                    <a:pt x="6319" y="3607"/>
                    <a:pt x="6200" y="3586"/>
                  </a:cubicBezTo>
                  <a:cubicBezTo>
                    <a:pt x="5703" y="3478"/>
                    <a:pt x="5249" y="3272"/>
                    <a:pt x="4850" y="2959"/>
                  </a:cubicBezTo>
                  <a:cubicBezTo>
                    <a:pt x="4407" y="2613"/>
                    <a:pt x="3996" y="2225"/>
                    <a:pt x="3640" y="1793"/>
                  </a:cubicBezTo>
                  <a:cubicBezTo>
                    <a:pt x="3316" y="1436"/>
                    <a:pt x="3003" y="1069"/>
                    <a:pt x="2668" y="712"/>
                  </a:cubicBezTo>
                  <a:cubicBezTo>
                    <a:pt x="2430" y="453"/>
                    <a:pt x="2149" y="248"/>
                    <a:pt x="1825" y="108"/>
                  </a:cubicBezTo>
                  <a:cubicBezTo>
                    <a:pt x="1661" y="35"/>
                    <a:pt x="1486" y="1"/>
                    <a:pt x="1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3653900" y="969072"/>
              <a:ext cx="515338" cy="392153"/>
            </a:xfrm>
            <a:custGeom>
              <a:avLst/>
              <a:gdLst/>
              <a:ahLst/>
              <a:cxnLst/>
              <a:rect l="l" t="t" r="r" b="b"/>
              <a:pathLst>
                <a:path w="4559" h="3469" extrusionOk="0">
                  <a:moveTo>
                    <a:pt x="3796" y="1"/>
                  </a:moveTo>
                  <a:cubicBezTo>
                    <a:pt x="2987" y="1"/>
                    <a:pt x="2195" y="216"/>
                    <a:pt x="1502" y="622"/>
                  </a:cubicBezTo>
                  <a:cubicBezTo>
                    <a:pt x="919" y="946"/>
                    <a:pt x="454" y="1443"/>
                    <a:pt x="174" y="2037"/>
                  </a:cubicBezTo>
                  <a:cubicBezTo>
                    <a:pt x="66" y="2253"/>
                    <a:pt x="12" y="2480"/>
                    <a:pt x="1" y="2706"/>
                  </a:cubicBezTo>
                  <a:cubicBezTo>
                    <a:pt x="12" y="2782"/>
                    <a:pt x="12" y="2847"/>
                    <a:pt x="22" y="2912"/>
                  </a:cubicBezTo>
                  <a:cubicBezTo>
                    <a:pt x="51" y="3231"/>
                    <a:pt x="323" y="3468"/>
                    <a:pt x="628" y="3468"/>
                  </a:cubicBezTo>
                  <a:cubicBezTo>
                    <a:pt x="674" y="3468"/>
                    <a:pt x="721" y="3463"/>
                    <a:pt x="768" y="3452"/>
                  </a:cubicBezTo>
                  <a:cubicBezTo>
                    <a:pt x="1048" y="3409"/>
                    <a:pt x="1297" y="3279"/>
                    <a:pt x="1491" y="3085"/>
                  </a:cubicBezTo>
                  <a:cubicBezTo>
                    <a:pt x="1740" y="2825"/>
                    <a:pt x="1988" y="2555"/>
                    <a:pt x="2226" y="2274"/>
                  </a:cubicBezTo>
                  <a:cubicBezTo>
                    <a:pt x="2582" y="1799"/>
                    <a:pt x="2982" y="1346"/>
                    <a:pt x="3403" y="924"/>
                  </a:cubicBezTo>
                  <a:cubicBezTo>
                    <a:pt x="3695" y="633"/>
                    <a:pt x="4040" y="406"/>
                    <a:pt x="4418" y="265"/>
                  </a:cubicBezTo>
                  <a:cubicBezTo>
                    <a:pt x="4451" y="255"/>
                    <a:pt x="4472" y="244"/>
                    <a:pt x="4505" y="233"/>
                  </a:cubicBezTo>
                  <a:cubicBezTo>
                    <a:pt x="4548" y="201"/>
                    <a:pt x="4559" y="157"/>
                    <a:pt x="4516" y="125"/>
                  </a:cubicBezTo>
                  <a:cubicBezTo>
                    <a:pt x="4472" y="93"/>
                    <a:pt x="4418" y="71"/>
                    <a:pt x="4364" y="60"/>
                  </a:cubicBezTo>
                  <a:cubicBezTo>
                    <a:pt x="4246" y="39"/>
                    <a:pt x="4138" y="17"/>
                    <a:pt x="4019" y="6"/>
                  </a:cubicBezTo>
                  <a:cubicBezTo>
                    <a:pt x="3945" y="3"/>
                    <a:pt x="3870" y="1"/>
                    <a:pt x="3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31"/>
          <p:cNvSpPr/>
          <p:nvPr/>
        </p:nvSpPr>
        <p:spPr>
          <a:xfrm>
            <a:off x="7184272" y="2257377"/>
            <a:ext cx="129241" cy="238751"/>
          </a:xfrm>
          <a:custGeom>
            <a:avLst/>
            <a:gdLst/>
            <a:ahLst/>
            <a:cxnLst/>
            <a:rect l="l" t="t" r="r" b="b"/>
            <a:pathLst>
              <a:path w="1665" h="3076" extrusionOk="0">
                <a:moveTo>
                  <a:pt x="876" y="1"/>
                </a:moveTo>
                <a:cubicBezTo>
                  <a:pt x="841" y="1"/>
                  <a:pt x="805" y="17"/>
                  <a:pt x="789" y="49"/>
                </a:cubicBezTo>
                <a:cubicBezTo>
                  <a:pt x="768" y="82"/>
                  <a:pt x="757" y="103"/>
                  <a:pt x="746" y="136"/>
                </a:cubicBezTo>
                <a:cubicBezTo>
                  <a:pt x="681" y="298"/>
                  <a:pt x="616" y="470"/>
                  <a:pt x="541" y="643"/>
                </a:cubicBezTo>
                <a:cubicBezTo>
                  <a:pt x="422" y="913"/>
                  <a:pt x="271" y="1162"/>
                  <a:pt x="87" y="1399"/>
                </a:cubicBezTo>
                <a:cubicBezTo>
                  <a:pt x="1" y="1518"/>
                  <a:pt x="12" y="1583"/>
                  <a:pt x="109" y="1691"/>
                </a:cubicBezTo>
                <a:cubicBezTo>
                  <a:pt x="390" y="2015"/>
                  <a:pt x="584" y="2415"/>
                  <a:pt x="670" y="2836"/>
                </a:cubicBezTo>
                <a:cubicBezTo>
                  <a:pt x="681" y="2890"/>
                  <a:pt x="692" y="2933"/>
                  <a:pt x="703" y="2987"/>
                </a:cubicBezTo>
                <a:cubicBezTo>
                  <a:pt x="714" y="3041"/>
                  <a:pt x="757" y="3073"/>
                  <a:pt x="800" y="3073"/>
                </a:cubicBezTo>
                <a:cubicBezTo>
                  <a:pt x="806" y="3075"/>
                  <a:pt x="811" y="3075"/>
                  <a:pt x="817" y="3075"/>
                </a:cubicBezTo>
                <a:cubicBezTo>
                  <a:pt x="865" y="3075"/>
                  <a:pt x="909" y="3035"/>
                  <a:pt x="919" y="2987"/>
                </a:cubicBezTo>
                <a:cubicBezTo>
                  <a:pt x="919" y="2976"/>
                  <a:pt x="930" y="2955"/>
                  <a:pt x="930" y="2933"/>
                </a:cubicBezTo>
                <a:cubicBezTo>
                  <a:pt x="1005" y="2566"/>
                  <a:pt x="1157" y="2209"/>
                  <a:pt x="1373" y="1896"/>
                </a:cubicBezTo>
                <a:cubicBezTo>
                  <a:pt x="1448" y="1788"/>
                  <a:pt x="1535" y="1702"/>
                  <a:pt x="1621" y="1605"/>
                </a:cubicBezTo>
                <a:cubicBezTo>
                  <a:pt x="1643" y="1583"/>
                  <a:pt x="1653" y="1561"/>
                  <a:pt x="1664" y="1540"/>
                </a:cubicBezTo>
                <a:cubicBezTo>
                  <a:pt x="1643" y="1475"/>
                  <a:pt x="1599" y="1410"/>
                  <a:pt x="1567" y="1356"/>
                </a:cubicBezTo>
                <a:cubicBezTo>
                  <a:pt x="1297" y="989"/>
                  <a:pt x="1103" y="578"/>
                  <a:pt x="994" y="136"/>
                </a:cubicBezTo>
                <a:cubicBezTo>
                  <a:pt x="984" y="114"/>
                  <a:pt x="973" y="82"/>
                  <a:pt x="962" y="49"/>
                </a:cubicBezTo>
                <a:cubicBezTo>
                  <a:pt x="946" y="17"/>
                  <a:pt x="911" y="1"/>
                  <a:pt x="8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31"/>
          <p:cNvSpPr/>
          <p:nvPr/>
        </p:nvSpPr>
        <p:spPr>
          <a:xfrm>
            <a:off x="7313494" y="2533820"/>
            <a:ext cx="113251" cy="188843"/>
          </a:xfrm>
          <a:custGeom>
            <a:avLst/>
            <a:gdLst/>
            <a:ahLst/>
            <a:cxnLst/>
            <a:rect l="l" t="t" r="r" b="b"/>
            <a:pathLst>
              <a:path w="1459" h="2433" extrusionOk="0">
                <a:moveTo>
                  <a:pt x="775" y="0"/>
                </a:moveTo>
                <a:cubicBezTo>
                  <a:pt x="721" y="0"/>
                  <a:pt x="678" y="31"/>
                  <a:pt x="659" y="78"/>
                </a:cubicBezTo>
                <a:cubicBezTo>
                  <a:pt x="637" y="121"/>
                  <a:pt x="616" y="164"/>
                  <a:pt x="594" y="207"/>
                </a:cubicBezTo>
                <a:cubicBezTo>
                  <a:pt x="475" y="510"/>
                  <a:pt x="303" y="780"/>
                  <a:pt x="76" y="1007"/>
                </a:cubicBezTo>
                <a:cubicBezTo>
                  <a:pt x="43" y="1050"/>
                  <a:pt x="22" y="1093"/>
                  <a:pt x="0" y="1136"/>
                </a:cubicBezTo>
                <a:cubicBezTo>
                  <a:pt x="22" y="1180"/>
                  <a:pt x="43" y="1223"/>
                  <a:pt x="65" y="1255"/>
                </a:cubicBezTo>
                <a:cubicBezTo>
                  <a:pt x="238" y="1568"/>
                  <a:pt x="367" y="1903"/>
                  <a:pt x="443" y="2249"/>
                </a:cubicBezTo>
                <a:cubicBezTo>
                  <a:pt x="454" y="2281"/>
                  <a:pt x="465" y="2324"/>
                  <a:pt x="475" y="2357"/>
                </a:cubicBezTo>
                <a:cubicBezTo>
                  <a:pt x="508" y="2389"/>
                  <a:pt x="540" y="2432"/>
                  <a:pt x="573" y="2432"/>
                </a:cubicBezTo>
                <a:cubicBezTo>
                  <a:pt x="616" y="2432"/>
                  <a:pt x="648" y="2389"/>
                  <a:pt x="681" y="2357"/>
                </a:cubicBezTo>
                <a:cubicBezTo>
                  <a:pt x="702" y="2335"/>
                  <a:pt x="713" y="2303"/>
                  <a:pt x="713" y="2270"/>
                </a:cubicBezTo>
                <a:cubicBezTo>
                  <a:pt x="821" y="1957"/>
                  <a:pt x="1016" y="1687"/>
                  <a:pt x="1253" y="1471"/>
                </a:cubicBezTo>
                <a:cubicBezTo>
                  <a:pt x="1437" y="1288"/>
                  <a:pt x="1458" y="1277"/>
                  <a:pt x="1307" y="1050"/>
                </a:cubicBezTo>
                <a:cubicBezTo>
                  <a:pt x="1156" y="823"/>
                  <a:pt x="1037" y="585"/>
                  <a:pt x="951" y="326"/>
                </a:cubicBezTo>
                <a:cubicBezTo>
                  <a:pt x="929" y="261"/>
                  <a:pt x="918" y="175"/>
                  <a:pt x="897" y="110"/>
                </a:cubicBezTo>
                <a:cubicBezTo>
                  <a:pt x="886" y="56"/>
                  <a:pt x="864" y="13"/>
                  <a:pt x="799" y="2"/>
                </a:cubicBezTo>
                <a:cubicBezTo>
                  <a:pt x="791" y="1"/>
                  <a:pt x="783" y="0"/>
                  <a:pt x="7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31"/>
          <p:cNvSpPr/>
          <p:nvPr/>
        </p:nvSpPr>
        <p:spPr>
          <a:xfrm rot="21428391">
            <a:off x="4987317" y="1850606"/>
            <a:ext cx="1881761" cy="317826"/>
          </a:xfrm>
          <a:custGeom>
            <a:avLst/>
            <a:gdLst/>
            <a:ahLst/>
            <a:cxnLst/>
            <a:rect l="l" t="t" r="r" b="b"/>
            <a:pathLst>
              <a:path w="12131" h="2049" extrusionOk="0">
                <a:moveTo>
                  <a:pt x="10000" y="1"/>
                </a:moveTo>
                <a:cubicBezTo>
                  <a:pt x="9544" y="1"/>
                  <a:pt x="9089" y="46"/>
                  <a:pt x="8641" y="130"/>
                </a:cubicBezTo>
                <a:cubicBezTo>
                  <a:pt x="7928" y="260"/>
                  <a:pt x="7205" y="422"/>
                  <a:pt x="6492" y="551"/>
                </a:cubicBezTo>
                <a:cubicBezTo>
                  <a:pt x="5315" y="789"/>
                  <a:pt x="4137" y="1070"/>
                  <a:pt x="2949" y="1275"/>
                </a:cubicBezTo>
                <a:cubicBezTo>
                  <a:pt x="2465" y="1365"/>
                  <a:pt x="1970" y="1413"/>
                  <a:pt x="1475" y="1413"/>
                </a:cubicBezTo>
                <a:cubicBezTo>
                  <a:pt x="1253" y="1413"/>
                  <a:pt x="1031" y="1403"/>
                  <a:pt x="811" y="1383"/>
                </a:cubicBezTo>
                <a:cubicBezTo>
                  <a:pt x="605" y="1361"/>
                  <a:pt x="400" y="1307"/>
                  <a:pt x="206" y="1210"/>
                </a:cubicBezTo>
                <a:cubicBezTo>
                  <a:pt x="188" y="1203"/>
                  <a:pt x="169" y="1199"/>
                  <a:pt x="150" y="1199"/>
                </a:cubicBezTo>
                <a:cubicBezTo>
                  <a:pt x="112" y="1199"/>
                  <a:pt x="76" y="1214"/>
                  <a:pt x="55" y="1243"/>
                </a:cubicBezTo>
                <a:cubicBezTo>
                  <a:pt x="1" y="1275"/>
                  <a:pt x="33" y="1329"/>
                  <a:pt x="55" y="1372"/>
                </a:cubicBezTo>
                <a:cubicBezTo>
                  <a:pt x="238" y="1653"/>
                  <a:pt x="519" y="1848"/>
                  <a:pt x="843" y="1934"/>
                </a:cubicBezTo>
                <a:cubicBezTo>
                  <a:pt x="1147" y="2012"/>
                  <a:pt x="1451" y="2048"/>
                  <a:pt x="1760" y="2048"/>
                </a:cubicBezTo>
                <a:cubicBezTo>
                  <a:pt x="1836" y="2048"/>
                  <a:pt x="1912" y="2046"/>
                  <a:pt x="1988" y="2042"/>
                </a:cubicBezTo>
                <a:cubicBezTo>
                  <a:pt x="2528" y="2031"/>
                  <a:pt x="3068" y="1977"/>
                  <a:pt x="3608" y="1891"/>
                </a:cubicBezTo>
                <a:cubicBezTo>
                  <a:pt x="4569" y="1729"/>
                  <a:pt x="5531" y="1545"/>
                  <a:pt x="6492" y="1383"/>
                </a:cubicBezTo>
                <a:cubicBezTo>
                  <a:pt x="7324" y="1253"/>
                  <a:pt x="8155" y="1135"/>
                  <a:pt x="8998" y="1027"/>
                </a:cubicBezTo>
                <a:cubicBezTo>
                  <a:pt x="9374" y="972"/>
                  <a:pt x="9755" y="945"/>
                  <a:pt x="10136" y="945"/>
                </a:cubicBezTo>
                <a:cubicBezTo>
                  <a:pt x="10433" y="945"/>
                  <a:pt x="10731" y="961"/>
                  <a:pt x="11028" y="994"/>
                </a:cubicBezTo>
                <a:cubicBezTo>
                  <a:pt x="11342" y="1027"/>
                  <a:pt x="11655" y="1113"/>
                  <a:pt x="11946" y="1243"/>
                </a:cubicBezTo>
                <a:cubicBezTo>
                  <a:pt x="11968" y="1253"/>
                  <a:pt x="11990" y="1259"/>
                  <a:pt x="12011" y="1259"/>
                </a:cubicBezTo>
                <a:cubicBezTo>
                  <a:pt x="12033" y="1259"/>
                  <a:pt x="12054" y="1253"/>
                  <a:pt x="12076" y="1243"/>
                </a:cubicBezTo>
                <a:cubicBezTo>
                  <a:pt x="12130" y="1221"/>
                  <a:pt x="12119" y="1156"/>
                  <a:pt x="12108" y="1113"/>
                </a:cubicBezTo>
                <a:cubicBezTo>
                  <a:pt x="12000" y="713"/>
                  <a:pt x="11720" y="400"/>
                  <a:pt x="11352" y="238"/>
                </a:cubicBezTo>
                <a:cubicBezTo>
                  <a:pt x="11039" y="109"/>
                  <a:pt x="10715" y="33"/>
                  <a:pt x="10380" y="11"/>
                </a:cubicBezTo>
                <a:cubicBezTo>
                  <a:pt x="10253" y="4"/>
                  <a:pt x="10126" y="1"/>
                  <a:pt x="100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66675" dir="222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99AA"/>
              </a:solidFill>
            </a:endParaRPr>
          </a:p>
        </p:txBody>
      </p:sp>
      <p:cxnSp>
        <p:nvCxnSpPr>
          <p:cNvPr id="1512" name="Google Shape;1512;p31"/>
          <p:cNvCxnSpPr/>
          <p:nvPr/>
        </p:nvCxnSpPr>
        <p:spPr>
          <a:xfrm>
            <a:off x="1963155" y="2311854"/>
            <a:ext cx="793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14" name="Google Shape;1514;p31"/>
          <p:cNvCxnSpPr/>
          <p:nvPr/>
        </p:nvCxnSpPr>
        <p:spPr>
          <a:xfrm>
            <a:off x="4496871" y="1397193"/>
            <a:ext cx="204900" cy="20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515" name="Google Shape;1515;p31"/>
          <p:cNvCxnSpPr/>
          <p:nvPr/>
        </p:nvCxnSpPr>
        <p:spPr>
          <a:xfrm>
            <a:off x="5067020" y="1202575"/>
            <a:ext cx="204900" cy="20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22" name="Google Shape;1522;p31"/>
          <p:cNvSpPr/>
          <p:nvPr/>
        </p:nvSpPr>
        <p:spPr>
          <a:xfrm>
            <a:off x="2321655" y="2264817"/>
            <a:ext cx="76200" cy="7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31"/>
          <p:cNvSpPr/>
          <p:nvPr/>
        </p:nvSpPr>
        <p:spPr>
          <a:xfrm>
            <a:off x="5202145" y="1365250"/>
            <a:ext cx="76200" cy="7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1"/>
          <p:cNvSpPr/>
          <p:nvPr/>
        </p:nvSpPr>
        <p:spPr>
          <a:xfrm>
            <a:off x="4661221" y="1559868"/>
            <a:ext cx="76200" cy="7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9556C-AE33-4467-A3FB-2453DDAFD6B8}"/>
              </a:ext>
            </a:extLst>
          </p:cNvPr>
          <p:cNvSpPr txBox="1"/>
          <p:nvPr/>
        </p:nvSpPr>
        <p:spPr>
          <a:xfrm>
            <a:off x="6174445" y="4577920"/>
            <a:ext cx="2969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Name: Mok Qing Ling</a:t>
            </a:r>
          </a:p>
          <a:p>
            <a:pPr algn="r"/>
            <a:r>
              <a:rPr lang="en-US" sz="1000" dirty="0"/>
              <a:t>Brought to you by Year 1 Information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5"/>
          <p:cNvSpPr txBox="1">
            <a:spLocks noGrp="1"/>
          </p:cNvSpPr>
          <p:nvPr>
            <p:ph type="title"/>
          </p:nvPr>
        </p:nvSpPr>
        <p:spPr>
          <a:xfrm>
            <a:off x="1096092" y="503602"/>
            <a:ext cx="2308101" cy="748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Logo</a:t>
            </a:r>
            <a:endParaRPr dirty="0"/>
          </a:p>
        </p:txBody>
      </p:sp>
      <p:sp>
        <p:nvSpPr>
          <p:cNvPr id="315" name="Google Shape;1571;p34">
            <a:extLst>
              <a:ext uri="{FF2B5EF4-FFF2-40B4-BE49-F238E27FC236}">
                <a16:creationId xmlns:a16="http://schemas.microsoft.com/office/drawing/2014/main" id="{6FD6C97D-B7C8-4BD8-9BDA-485BD412BA08}"/>
              </a:ext>
            </a:extLst>
          </p:cNvPr>
          <p:cNvSpPr/>
          <p:nvPr/>
        </p:nvSpPr>
        <p:spPr>
          <a:xfrm>
            <a:off x="456387" y="525218"/>
            <a:ext cx="630233" cy="571872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SG" sz="1900" dirty="0">
                <a:solidFill>
                  <a:schemeClr val="bg1"/>
                </a:solidFill>
                <a:latin typeface="Leckerli One" panose="020B0604020202020204" charset="0"/>
              </a:rPr>
              <a:t>01.</a:t>
            </a:r>
          </a:p>
        </p:txBody>
      </p:sp>
      <p:sp>
        <p:nvSpPr>
          <p:cNvPr id="318" name="Google Shape;2055;p39">
            <a:extLst>
              <a:ext uri="{FF2B5EF4-FFF2-40B4-BE49-F238E27FC236}">
                <a16:creationId xmlns:a16="http://schemas.microsoft.com/office/drawing/2014/main" id="{A70A3114-7BF1-46AE-9BF8-17AFC3F054AD}"/>
              </a:ext>
            </a:extLst>
          </p:cNvPr>
          <p:cNvSpPr/>
          <p:nvPr/>
        </p:nvSpPr>
        <p:spPr>
          <a:xfrm rot="-9793562">
            <a:off x="3760147" y="414990"/>
            <a:ext cx="158669" cy="244154"/>
          </a:xfrm>
          <a:custGeom>
            <a:avLst/>
            <a:gdLst/>
            <a:ahLst/>
            <a:cxnLst/>
            <a:rect l="l" t="t" r="r" b="b"/>
            <a:pathLst>
              <a:path w="1708" h="2628" extrusionOk="0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2056;p39">
            <a:extLst>
              <a:ext uri="{FF2B5EF4-FFF2-40B4-BE49-F238E27FC236}">
                <a16:creationId xmlns:a16="http://schemas.microsoft.com/office/drawing/2014/main" id="{6788881B-DE4B-4B8B-AA5F-73EE45F3B259}"/>
              </a:ext>
            </a:extLst>
          </p:cNvPr>
          <p:cNvSpPr/>
          <p:nvPr/>
        </p:nvSpPr>
        <p:spPr>
          <a:xfrm rot="9348724">
            <a:off x="3512039" y="692072"/>
            <a:ext cx="516419" cy="314255"/>
          </a:xfrm>
          <a:custGeom>
            <a:avLst/>
            <a:gdLst/>
            <a:ahLst/>
            <a:cxnLst/>
            <a:rect l="l" t="t" r="r" b="b"/>
            <a:pathLst>
              <a:path w="6784" h="4128" extrusionOk="0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2057;p39">
            <a:extLst>
              <a:ext uri="{FF2B5EF4-FFF2-40B4-BE49-F238E27FC236}">
                <a16:creationId xmlns:a16="http://schemas.microsoft.com/office/drawing/2014/main" id="{C72CAB40-A836-4DD0-BC0C-CA1815B04083}"/>
              </a:ext>
            </a:extLst>
          </p:cNvPr>
          <p:cNvSpPr/>
          <p:nvPr/>
        </p:nvSpPr>
        <p:spPr>
          <a:xfrm rot="9348668">
            <a:off x="3383045" y="339657"/>
            <a:ext cx="423527" cy="322283"/>
          </a:xfrm>
          <a:custGeom>
            <a:avLst/>
            <a:gdLst/>
            <a:ahLst/>
            <a:cxnLst/>
            <a:rect l="l" t="t" r="r" b="b"/>
            <a:pathLst>
              <a:path w="4559" h="3469" extrusionOk="0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350E00F3-00A2-4403-89C0-86EAF76DF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934" y="2856866"/>
            <a:ext cx="1690401" cy="16865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3A01AF-C1E7-4379-BC52-1C18F457DFDE}"/>
              </a:ext>
            </a:extLst>
          </p:cNvPr>
          <p:cNvSpPr txBox="1"/>
          <p:nvPr/>
        </p:nvSpPr>
        <p:spPr>
          <a:xfrm>
            <a:off x="456387" y="1299872"/>
            <a:ext cx="5039344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Rationale: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the design of the application icon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people from instinctively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avoiding warning sign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Draw more user to use this 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600722-3AE6-4C5D-B684-B083C1BBDD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8" t="4434" r="5790" b="5714"/>
          <a:stretch/>
        </p:blipFill>
        <p:spPr>
          <a:xfrm>
            <a:off x="760188" y="2826938"/>
            <a:ext cx="1747620" cy="17164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609C01-470C-4C11-A063-4515954D7EA0}"/>
              </a:ext>
            </a:extLst>
          </p:cNvPr>
          <p:cNvSpPr txBox="1"/>
          <p:nvPr/>
        </p:nvSpPr>
        <p:spPr>
          <a:xfrm>
            <a:off x="750716" y="4715148"/>
            <a:ext cx="175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Original App 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52B3-D0F9-4315-BEA6-389384FEEEDF}"/>
              </a:ext>
            </a:extLst>
          </p:cNvPr>
          <p:cNvSpPr txBox="1"/>
          <p:nvPr/>
        </p:nvSpPr>
        <p:spPr>
          <a:xfrm>
            <a:off x="3258904" y="4715149"/>
            <a:ext cx="1876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Revamped App Logo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B3B79A2-6D9F-4FD1-B36F-3DCBE78E7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866" y="268586"/>
            <a:ext cx="3329572" cy="4446562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7600491C-15F2-42CD-87C0-DB8AFC9EC523}"/>
              </a:ext>
            </a:extLst>
          </p:cNvPr>
          <p:cNvSpPr/>
          <p:nvPr/>
        </p:nvSpPr>
        <p:spPr>
          <a:xfrm rot="10800000">
            <a:off x="6723423" y="2781983"/>
            <a:ext cx="490872" cy="312357"/>
          </a:xfrm>
          <a:prstGeom prst="rightArrow">
            <a:avLst>
              <a:gd name="adj1" fmla="val 40037"/>
              <a:gd name="adj2" fmla="val 67763"/>
            </a:avLst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50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5"/>
          <p:cNvSpPr txBox="1">
            <a:spLocks noGrp="1"/>
          </p:cNvSpPr>
          <p:nvPr>
            <p:ph type="title"/>
          </p:nvPr>
        </p:nvSpPr>
        <p:spPr>
          <a:xfrm>
            <a:off x="1096092" y="473122"/>
            <a:ext cx="5076108" cy="748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Splash Screen</a:t>
            </a:r>
            <a:endParaRPr dirty="0"/>
          </a:p>
        </p:txBody>
      </p:sp>
      <p:sp>
        <p:nvSpPr>
          <p:cNvPr id="315" name="Google Shape;1571;p34">
            <a:extLst>
              <a:ext uri="{FF2B5EF4-FFF2-40B4-BE49-F238E27FC236}">
                <a16:creationId xmlns:a16="http://schemas.microsoft.com/office/drawing/2014/main" id="{6FD6C97D-B7C8-4BD8-9BDA-485BD412BA08}"/>
              </a:ext>
            </a:extLst>
          </p:cNvPr>
          <p:cNvSpPr/>
          <p:nvPr/>
        </p:nvSpPr>
        <p:spPr>
          <a:xfrm>
            <a:off x="456387" y="502358"/>
            <a:ext cx="630233" cy="571872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SG" sz="1900" dirty="0">
                <a:solidFill>
                  <a:schemeClr val="bg1"/>
                </a:solidFill>
                <a:latin typeface="Leckerli One" panose="020B0604020202020204" charset="0"/>
              </a:rPr>
              <a:t>02.</a:t>
            </a:r>
          </a:p>
        </p:txBody>
      </p:sp>
      <p:sp>
        <p:nvSpPr>
          <p:cNvPr id="318" name="Google Shape;2055;p39">
            <a:extLst>
              <a:ext uri="{FF2B5EF4-FFF2-40B4-BE49-F238E27FC236}">
                <a16:creationId xmlns:a16="http://schemas.microsoft.com/office/drawing/2014/main" id="{A70A3114-7BF1-46AE-9BF8-17AFC3F054AD}"/>
              </a:ext>
            </a:extLst>
          </p:cNvPr>
          <p:cNvSpPr/>
          <p:nvPr/>
        </p:nvSpPr>
        <p:spPr>
          <a:xfrm rot="-9793562">
            <a:off x="5012510" y="390892"/>
            <a:ext cx="158669" cy="244154"/>
          </a:xfrm>
          <a:custGeom>
            <a:avLst/>
            <a:gdLst/>
            <a:ahLst/>
            <a:cxnLst/>
            <a:rect l="l" t="t" r="r" b="b"/>
            <a:pathLst>
              <a:path w="1708" h="2628" extrusionOk="0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2056;p39">
            <a:extLst>
              <a:ext uri="{FF2B5EF4-FFF2-40B4-BE49-F238E27FC236}">
                <a16:creationId xmlns:a16="http://schemas.microsoft.com/office/drawing/2014/main" id="{6788881B-DE4B-4B8B-AA5F-73EE45F3B259}"/>
              </a:ext>
            </a:extLst>
          </p:cNvPr>
          <p:cNvSpPr/>
          <p:nvPr/>
        </p:nvSpPr>
        <p:spPr>
          <a:xfrm rot="9348724">
            <a:off x="4764402" y="667974"/>
            <a:ext cx="516419" cy="314255"/>
          </a:xfrm>
          <a:custGeom>
            <a:avLst/>
            <a:gdLst/>
            <a:ahLst/>
            <a:cxnLst/>
            <a:rect l="l" t="t" r="r" b="b"/>
            <a:pathLst>
              <a:path w="6784" h="4128" extrusionOk="0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2057;p39">
            <a:extLst>
              <a:ext uri="{FF2B5EF4-FFF2-40B4-BE49-F238E27FC236}">
                <a16:creationId xmlns:a16="http://schemas.microsoft.com/office/drawing/2014/main" id="{C72CAB40-A836-4DD0-BC0C-CA1815B04083}"/>
              </a:ext>
            </a:extLst>
          </p:cNvPr>
          <p:cNvSpPr/>
          <p:nvPr/>
        </p:nvSpPr>
        <p:spPr>
          <a:xfrm rot="9348668">
            <a:off x="4635408" y="315559"/>
            <a:ext cx="423527" cy="322283"/>
          </a:xfrm>
          <a:custGeom>
            <a:avLst/>
            <a:gdLst/>
            <a:ahLst/>
            <a:cxnLst/>
            <a:rect l="l" t="t" r="r" b="b"/>
            <a:pathLst>
              <a:path w="4559" h="3469" extrusionOk="0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CA1DD2-E76C-41F5-80F6-F75888E207E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t="260" r="1004" b="486"/>
          <a:stretch/>
        </p:blipFill>
        <p:spPr bwMode="auto">
          <a:xfrm>
            <a:off x="4147392" y="1344716"/>
            <a:ext cx="1431290" cy="3112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D5B44E-50A0-45F4-8F37-B561AD1DE63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-1" r="237" b="336"/>
          <a:stretch/>
        </p:blipFill>
        <p:spPr bwMode="auto">
          <a:xfrm>
            <a:off x="5769707" y="1342948"/>
            <a:ext cx="1431289" cy="3112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D8D520-39D3-4D6F-8D3B-D972BE5CBBFE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t="174" r="467" b="174"/>
          <a:stretch/>
        </p:blipFill>
        <p:spPr bwMode="auto">
          <a:xfrm>
            <a:off x="7422397" y="1342948"/>
            <a:ext cx="1431288" cy="3112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1E3792-B637-48F1-B269-C6A150DF52F5}"/>
              </a:ext>
            </a:extLst>
          </p:cNvPr>
          <p:cNvSpPr txBox="1"/>
          <p:nvPr/>
        </p:nvSpPr>
        <p:spPr>
          <a:xfrm>
            <a:off x="4147392" y="4524570"/>
            <a:ext cx="1431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Design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2AEB5F-B779-48EE-80B2-9EEA1C10FE79}"/>
              </a:ext>
            </a:extLst>
          </p:cNvPr>
          <p:cNvSpPr txBox="1"/>
          <p:nvPr/>
        </p:nvSpPr>
        <p:spPr>
          <a:xfrm>
            <a:off x="5769707" y="4524570"/>
            <a:ext cx="1431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Design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3675F8-B224-450A-B5D0-FAC5586A8787}"/>
              </a:ext>
            </a:extLst>
          </p:cNvPr>
          <p:cNvSpPr txBox="1"/>
          <p:nvPr/>
        </p:nvSpPr>
        <p:spPr>
          <a:xfrm>
            <a:off x="7422395" y="4524570"/>
            <a:ext cx="1431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Design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3AC2BC-DBF4-4364-81B6-24D9A344B5F6}"/>
              </a:ext>
            </a:extLst>
          </p:cNvPr>
          <p:cNvSpPr txBox="1"/>
          <p:nvPr/>
        </p:nvSpPr>
        <p:spPr>
          <a:xfrm>
            <a:off x="370742" y="1348615"/>
            <a:ext cx="3585625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/>
              <a:t>Design Rationale:</a:t>
            </a:r>
            <a:endParaRPr lang="en-SG" sz="1400" dirty="0"/>
          </a:p>
          <a:p>
            <a:pPr marL="285750" indent="-285750">
              <a:lnSpc>
                <a:spcPct val="150000"/>
              </a:lnSpc>
              <a:buClr>
                <a:srgbClr val="5EB2B2"/>
              </a:buClr>
              <a:buSzPct val="155000"/>
              <a:buFont typeface="Arial" panose="020B0604020202020204" pitchFamily="34" charset="0"/>
              <a:buChar char="•"/>
            </a:pPr>
            <a:r>
              <a:rPr lang="en-SG" sz="1400" dirty="0"/>
              <a:t>Easier to remember as compared to the original splash screen, an image of “NP Block 51”</a:t>
            </a:r>
          </a:p>
          <a:p>
            <a:pPr marL="285750" indent="-285750">
              <a:lnSpc>
                <a:spcPct val="150000"/>
              </a:lnSpc>
              <a:buClr>
                <a:srgbClr val="5EB2B2"/>
              </a:buClr>
              <a:buSzPct val="155000"/>
              <a:buFont typeface="Arial" panose="020B0604020202020204" pitchFamily="34" charset="0"/>
              <a:buChar char="•"/>
            </a:pPr>
            <a:r>
              <a:rPr lang="en-SG" sz="1400" dirty="0"/>
              <a:t>Simple and catching the attention user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526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5"/>
          <p:cNvSpPr txBox="1">
            <a:spLocks noGrp="1"/>
          </p:cNvSpPr>
          <p:nvPr>
            <p:ph type="title"/>
          </p:nvPr>
        </p:nvSpPr>
        <p:spPr>
          <a:xfrm>
            <a:off x="1055455" y="503602"/>
            <a:ext cx="4341602" cy="748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Infographic</a:t>
            </a:r>
            <a:endParaRPr dirty="0"/>
          </a:p>
        </p:txBody>
      </p:sp>
      <p:sp>
        <p:nvSpPr>
          <p:cNvPr id="1747" name="Google Shape;1747;p35"/>
          <p:cNvSpPr/>
          <p:nvPr/>
        </p:nvSpPr>
        <p:spPr>
          <a:xfrm>
            <a:off x="3583197" y="-127810"/>
            <a:ext cx="34066" cy="393139"/>
          </a:xfrm>
          <a:custGeom>
            <a:avLst/>
            <a:gdLst/>
            <a:ahLst/>
            <a:cxnLst/>
            <a:rect l="l" t="t" r="r" b="b"/>
            <a:pathLst>
              <a:path w="333" h="3843" extrusionOk="0">
                <a:moveTo>
                  <a:pt x="333" y="1"/>
                </a:moveTo>
                <a:lnTo>
                  <a:pt x="333" y="1"/>
                </a:lnTo>
                <a:cubicBezTo>
                  <a:pt x="333" y="187"/>
                  <a:pt x="306" y="359"/>
                  <a:pt x="306" y="492"/>
                </a:cubicBezTo>
                <a:cubicBezTo>
                  <a:pt x="293" y="758"/>
                  <a:pt x="240" y="1024"/>
                  <a:pt x="213" y="1277"/>
                </a:cubicBezTo>
                <a:cubicBezTo>
                  <a:pt x="147" y="1901"/>
                  <a:pt x="80" y="2539"/>
                  <a:pt x="40" y="3177"/>
                </a:cubicBezTo>
                <a:cubicBezTo>
                  <a:pt x="14" y="3403"/>
                  <a:pt x="1" y="3629"/>
                  <a:pt x="1" y="3842"/>
                </a:cubicBezTo>
                <a:cubicBezTo>
                  <a:pt x="1" y="3656"/>
                  <a:pt x="27" y="3470"/>
                  <a:pt x="40" y="3350"/>
                </a:cubicBezTo>
                <a:cubicBezTo>
                  <a:pt x="80" y="2712"/>
                  <a:pt x="147" y="2074"/>
                  <a:pt x="213" y="1449"/>
                </a:cubicBezTo>
                <a:cubicBezTo>
                  <a:pt x="240" y="1184"/>
                  <a:pt x="293" y="931"/>
                  <a:pt x="306" y="665"/>
                </a:cubicBezTo>
                <a:cubicBezTo>
                  <a:pt x="320" y="506"/>
                  <a:pt x="333" y="253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1571;p34">
            <a:extLst>
              <a:ext uri="{FF2B5EF4-FFF2-40B4-BE49-F238E27FC236}">
                <a16:creationId xmlns:a16="http://schemas.microsoft.com/office/drawing/2014/main" id="{6FD6C97D-B7C8-4BD8-9BDA-485BD412BA08}"/>
              </a:ext>
            </a:extLst>
          </p:cNvPr>
          <p:cNvSpPr/>
          <p:nvPr/>
        </p:nvSpPr>
        <p:spPr>
          <a:xfrm>
            <a:off x="456387" y="525218"/>
            <a:ext cx="630233" cy="571872"/>
          </a:xfrm>
          <a:custGeom>
            <a:avLst/>
            <a:gdLst/>
            <a:ahLst/>
            <a:cxnLst/>
            <a:rect l="l" t="t" r="r" b="b"/>
            <a:pathLst>
              <a:path w="962" h="1006" extrusionOk="0">
                <a:moveTo>
                  <a:pt x="454" y="1"/>
                </a:moveTo>
                <a:cubicBezTo>
                  <a:pt x="195" y="1"/>
                  <a:pt x="11" y="206"/>
                  <a:pt x="11" y="508"/>
                </a:cubicBezTo>
                <a:cubicBezTo>
                  <a:pt x="0" y="768"/>
                  <a:pt x="206" y="994"/>
                  <a:pt x="476" y="1005"/>
                </a:cubicBezTo>
                <a:cubicBezTo>
                  <a:pt x="735" y="994"/>
                  <a:pt x="951" y="789"/>
                  <a:pt x="962" y="519"/>
                </a:cubicBezTo>
                <a:cubicBezTo>
                  <a:pt x="951" y="238"/>
                  <a:pt x="735" y="12"/>
                  <a:pt x="4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SG" sz="1900" dirty="0">
              <a:solidFill>
                <a:schemeClr val="bg1"/>
              </a:solidFill>
              <a:latin typeface="Leckerli One" panose="020B0604020202020204" charset="0"/>
            </a:endParaRPr>
          </a:p>
        </p:txBody>
      </p:sp>
      <p:sp>
        <p:nvSpPr>
          <p:cNvPr id="318" name="Google Shape;2055;p39">
            <a:extLst>
              <a:ext uri="{FF2B5EF4-FFF2-40B4-BE49-F238E27FC236}">
                <a16:creationId xmlns:a16="http://schemas.microsoft.com/office/drawing/2014/main" id="{A70A3114-7BF1-46AE-9BF8-17AFC3F054AD}"/>
              </a:ext>
            </a:extLst>
          </p:cNvPr>
          <p:cNvSpPr/>
          <p:nvPr/>
        </p:nvSpPr>
        <p:spPr>
          <a:xfrm rot="-9793562">
            <a:off x="4366831" y="452955"/>
            <a:ext cx="158669" cy="244154"/>
          </a:xfrm>
          <a:custGeom>
            <a:avLst/>
            <a:gdLst/>
            <a:ahLst/>
            <a:cxnLst/>
            <a:rect l="l" t="t" r="r" b="b"/>
            <a:pathLst>
              <a:path w="1708" h="2628" extrusionOk="0">
                <a:moveTo>
                  <a:pt x="1535" y="1"/>
                </a:moveTo>
                <a:cubicBezTo>
                  <a:pt x="1413" y="1"/>
                  <a:pt x="1292" y="33"/>
                  <a:pt x="1189" y="89"/>
                </a:cubicBezTo>
                <a:cubicBezTo>
                  <a:pt x="713" y="305"/>
                  <a:pt x="346" y="694"/>
                  <a:pt x="152" y="1169"/>
                </a:cubicBezTo>
                <a:cubicBezTo>
                  <a:pt x="44" y="1396"/>
                  <a:pt x="1" y="1655"/>
                  <a:pt x="44" y="1904"/>
                </a:cubicBezTo>
                <a:cubicBezTo>
                  <a:pt x="87" y="2228"/>
                  <a:pt x="249" y="2487"/>
                  <a:pt x="584" y="2595"/>
                </a:cubicBezTo>
                <a:cubicBezTo>
                  <a:pt x="638" y="2606"/>
                  <a:pt x="692" y="2617"/>
                  <a:pt x="746" y="2628"/>
                </a:cubicBezTo>
                <a:lnTo>
                  <a:pt x="811" y="2628"/>
                </a:lnTo>
                <a:cubicBezTo>
                  <a:pt x="1102" y="2552"/>
                  <a:pt x="1178" y="2466"/>
                  <a:pt x="1199" y="2163"/>
                </a:cubicBezTo>
                <a:cubicBezTo>
                  <a:pt x="1210" y="2012"/>
                  <a:pt x="1210" y="1850"/>
                  <a:pt x="1199" y="1699"/>
                </a:cubicBezTo>
                <a:cubicBezTo>
                  <a:pt x="1156" y="1169"/>
                  <a:pt x="1307" y="640"/>
                  <a:pt x="1610" y="197"/>
                </a:cubicBezTo>
                <a:cubicBezTo>
                  <a:pt x="1621" y="176"/>
                  <a:pt x="1642" y="143"/>
                  <a:pt x="1653" y="111"/>
                </a:cubicBezTo>
                <a:cubicBezTo>
                  <a:pt x="1707" y="35"/>
                  <a:pt x="1696" y="3"/>
                  <a:pt x="1588" y="3"/>
                </a:cubicBezTo>
                <a:cubicBezTo>
                  <a:pt x="1570" y="2"/>
                  <a:pt x="1553" y="1"/>
                  <a:pt x="1535" y="1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2056;p39">
            <a:extLst>
              <a:ext uri="{FF2B5EF4-FFF2-40B4-BE49-F238E27FC236}">
                <a16:creationId xmlns:a16="http://schemas.microsoft.com/office/drawing/2014/main" id="{6788881B-DE4B-4B8B-AA5F-73EE45F3B259}"/>
              </a:ext>
            </a:extLst>
          </p:cNvPr>
          <p:cNvSpPr/>
          <p:nvPr/>
        </p:nvSpPr>
        <p:spPr>
          <a:xfrm rot="9348724">
            <a:off x="4118723" y="730037"/>
            <a:ext cx="516419" cy="314255"/>
          </a:xfrm>
          <a:custGeom>
            <a:avLst/>
            <a:gdLst/>
            <a:ahLst/>
            <a:cxnLst/>
            <a:rect l="l" t="t" r="r" b="b"/>
            <a:pathLst>
              <a:path w="6784" h="4128" extrusionOk="0">
                <a:moveTo>
                  <a:pt x="1313" y="1"/>
                </a:moveTo>
                <a:cubicBezTo>
                  <a:pt x="1019" y="1"/>
                  <a:pt x="728" y="101"/>
                  <a:pt x="497" y="291"/>
                </a:cubicBezTo>
                <a:cubicBezTo>
                  <a:pt x="108" y="594"/>
                  <a:pt x="0" y="1026"/>
                  <a:pt x="76" y="1490"/>
                </a:cubicBezTo>
                <a:cubicBezTo>
                  <a:pt x="173" y="2041"/>
                  <a:pt x="454" y="2549"/>
                  <a:pt x="886" y="2905"/>
                </a:cubicBezTo>
                <a:cubicBezTo>
                  <a:pt x="1210" y="3175"/>
                  <a:pt x="1566" y="3402"/>
                  <a:pt x="1955" y="3564"/>
                </a:cubicBezTo>
                <a:cubicBezTo>
                  <a:pt x="2827" y="3933"/>
                  <a:pt x="3767" y="4127"/>
                  <a:pt x="4720" y="4127"/>
                </a:cubicBezTo>
                <a:cubicBezTo>
                  <a:pt x="4771" y="4127"/>
                  <a:pt x="4821" y="4127"/>
                  <a:pt x="4871" y="4126"/>
                </a:cubicBezTo>
                <a:cubicBezTo>
                  <a:pt x="4911" y="4126"/>
                  <a:pt x="4951" y="4127"/>
                  <a:pt x="4991" y="4127"/>
                </a:cubicBezTo>
                <a:cubicBezTo>
                  <a:pt x="5428" y="4127"/>
                  <a:pt x="5872" y="4073"/>
                  <a:pt x="6297" y="3974"/>
                </a:cubicBezTo>
                <a:cubicBezTo>
                  <a:pt x="6448" y="3942"/>
                  <a:pt x="6589" y="3888"/>
                  <a:pt x="6707" y="3802"/>
                </a:cubicBezTo>
                <a:cubicBezTo>
                  <a:pt x="6772" y="3769"/>
                  <a:pt x="6783" y="3737"/>
                  <a:pt x="6751" y="3694"/>
                </a:cubicBezTo>
                <a:cubicBezTo>
                  <a:pt x="6707" y="3640"/>
                  <a:pt x="6643" y="3618"/>
                  <a:pt x="6578" y="3618"/>
                </a:cubicBezTo>
                <a:cubicBezTo>
                  <a:pt x="6448" y="3618"/>
                  <a:pt x="6319" y="3607"/>
                  <a:pt x="6200" y="3586"/>
                </a:cubicBezTo>
                <a:cubicBezTo>
                  <a:pt x="5703" y="3478"/>
                  <a:pt x="5249" y="3272"/>
                  <a:pt x="4850" y="2959"/>
                </a:cubicBezTo>
                <a:cubicBezTo>
                  <a:pt x="4407" y="2613"/>
                  <a:pt x="3996" y="2225"/>
                  <a:pt x="3640" y="1793"/>
                </a:cubicBezTo>
                <a:cubicBezTo>
                  <a:pt x="3316" y="1436"/>
                  <a:pt x="3003" y="1069"/>
                  <a:pt x="2668" y="712"/>
                </a:cubicBezTo>
                <a:cubicBezTo>
                  <a:pt x="2430" y="453"/>
                  <a:pt x="2149" y="248"/>
                  <a:pt x="1825" y="108"/>
                </a:cubicBezTo>
                <a:cubicBezTo>
                  <a:pt x="1661" y="35"/>
                  <a:pt x="1486" y="1"/>
                  <a:pt x="1313" y="1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2057;p39">
            <a:extLst>
              <a:ext uri="{FF2B5EF4-FFF2-40B4-BE49-F238E27FC236}">
                <a16:creationId xmlns:a16="http://schemas.microsoft.com/office/drawing/2014/main" id="{C72CAB40-A836-4DD0-BC0C-CA1815B04083}"/>
              </a:ext>
            </a:extLst>
          </p:cNvPr>
          <p:cNvSpPr/>
          <p:nvPr/>
        </p:nvSpPr>
        <p:spPr>
          <a:xfrm rot="9348668">
            <a:off x="3989729" y="377622"/>
            <a:ext cx="423527" cy="322283"/>
          </a:xfrm>
          <a:custGeom>
            <a:avLst/>
            <a:gdLst/>
            <a:ahLst/>
            <a:cxnLst/>
            <a:rect l="l" t="t" r="r" b="b"/>
            <a:pathLst>
              <a:path w="4559" h="3469" extrusionOk="0">
                <a:moveTo>
                  <a:pt x="3796" y="1"/>
                </a:moveTo>
                <a:cubicBezTo>
                  <a:pt x="2987" y="1"/>
                  <a:pt x="2195" y="216"/>
                  <a:pt x="1502" y="622"/>
                </a:cubicBezTo>
                <a:cubicBezTo>
                  <a:pt x="919" y="946"/>
                  <a:pt x="454" y="1443"/>
                  <a:pt x="174" y="2037"/>
                </a:cubicBezTo>
                <a:cubicBezTo>
                  <a:pt x="66" y="2253"/>
                  <a:pt x="12" y="2480"/>
                  <a:pt x="1" y="2706"/>
                </a:cubicBezTo>
                <a:cubicBezTo>
                  <a:pt x="12" y="2782"/>
                  <a:pt x="12" y="2847"/>
                  <a:pt x="22" y="2912"/>
                </a:cubicBezTo>
                <a:cubicBezTo>
                  <a:pt x="51" y="3231"/>
                  <a:pt x="323" y="3468"/>
                  <a:pt x="628" y="3468"/>
                </a:cubicBezTo>
                <a:cubicBezTo>
                  <a:pt x="674" y="3468"/>
                  <a:pt x="721" y="3463"/>
                  <a:pt x="768" y="3452"/>
                </a:cubicBezTo>
                <a:cubicBezTo>
                  <a:pt x="1048" y="3409"/>
                  <a:pt x="1297" y="3279"/>
                  <a:pt x="1491" y="3085"/>
                </a:cubicBezTo>
                <a:cubicBezTo>
                  <a:pt x="1740" y="2825"/>
                  <a:pt x="1988" y="2555"/>
                  <a:pt x="2226" y="2274"/>
                </a:cubicBezTo>
                <a:cubicBezTo>
                  <a:pt x="2582" y="1799"/>
                  <a:pt x="2982" y="1346"/>
                  <a:pt x="3403" y="924"/>
                </a:cubicBezTo>
                <a:cubicBezTo>
                  <a:pt x="3695" y="633"/>
                  <a:pt x="4040" y="406"/>
                  <a:pt x="4418" y="265"/>
                </a:cubicBezTo>
                <a:cubicBezTo>
                  <a:pt x="4451" y="255"/>
                  <a:pt x="4472" y="244"/>
                  <a:pt x="4505" y="233"/>
                </a:cubicBezTo>
                <a:cubicBezTo>
                  <a:pt x="4548" y="201"/>
                  <a:pt x="4559" y="157"/>
                  <a:pt x="4516" y="125"/>
                </a:cubicBezTo>
                <a:cubicBezTo>
                  <a:pt x="4472" y="93"/>
                  <a:pt x="4418" y="71"/>
                  <a:pt x="4364" y="60"/>
                </a:cubicBezTo>
                <a:cubicBezTo>
                  <a:pt x="4246" y="39"/>
                  <a:pt x="4138" y="17"/>
                  <a:pt x="4019" y="6"/>
                </a:cubicBezTo>
                <a:cubicBezTo>
                  <a:pt x="3945" y="3"/>
                  <a:pt x="3870" y="1"/>
                  <a:pt x="3796" y="1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CDC34-B713-4B7D-91D8-BD6DBBA0EC81}"/>
              </a:ext>
            </a:extLst>
          </p:cNvPr>
          <p:cNvSpPr txBox="1"/>
          <p:nvPr/>
        </p:nvSpPr>
        <p:spPr>
          <a:xfrm>
            <a:off x="440071" y="609716"/>
            <a:ext cx="6942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900" dirty="0">
                <a:solidFill>
                  <a:schemeClr val="bg1"/>
                </a:solidFill>
                <a:latin typeface="Leckerli One" panose="020B0604020202020204" charset="0"/>
              </a:rPr>
              <a:t>03.</a:t>
            </a:r>
          </a:p>
          <a:p>
            <a:endParaRPr lang="en-SG" sz="19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967ACB8-46DF-4C3B-B33E-4EC0CED3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775" y="609716"/>
            <a:ext cx="2839383" cy="4009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3224F-98C4-4479-8922-92CA1898572E}"/>
              </a:ext>
            </a:extLst>
          </p:cNvPr>
          <p:cNvSpPr txBox="1"/>
          <p:nvPr/>
        </p:nvSpPr>
        <p:spPr>
          <a:xfrm>
            <a:off x="456387" y="1392938"/>
            <a:ext cx="41156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/>
              <a:t>Design Rationale:</a:t>
            </a:r>
          </a:p>
          <a:p>
            <a:pPr marL="285750" indent="-285750">
              <a:lnSpc>
                <a:spcPct val="150000"/>
              </a:lnSpc>
              <a:buClr>
                <a:srgbClr val="5EB2B2"/>
              </a:buClr>
              <a:buSzPct val="155000"/>
              <a:buFont typeface="Arial" panose="020B0604020202020204" pitchFamily="34" charset="0"/>
              <a:buChar char="•"/>
            </a:pPr>
            <a:r>
              <a:rPr lang="en-SG" dirty="0"/>
              <a:t>Simple and easy to understand </a:t>
            </a:r>
          </a:p>
          <a:p>
            <a:pPr marL="285750" indent="-285750">
              <a:lnSpc>
                <a:spcPct val="150000"/>
              </a:lnSpc>
              <a:buClr>
                <a:srgbClr val="5EB2B2"/>
              </a:buClr>
              <a:buSzPct val="155000"/>
              <a:buFont typeface="Arial" panose="020B0604020202020204" pitchFamily="34" charset="0"/>
              <a:buChar char="•"/>
            </a:pPr>
            <a:r>
              <a:rPr lang="en-SG" dirty="0"/>
              <a:t>Rhetorical question </a:t>
            </a:r>
          </a:p>
          <a:p>
            <a:pPr marL="285750" indent="-285750">
              <a:lnSpc>
                <a:spcPct val="150000"/>
              </a:lnSpc>
              <a:buClr>
                <a:srgbClr val="5EB2B2"/>
              </a:buClr>
              <a:buSzPct val="155000"/>
              <a:buFont typeface="Arial" panose="020B0604020202020204" pitchFamily="34" charset="0"/>
              <a:buChar char="•"/>
            </a:pPr>
            <a:r>
              <a:rPr lang="en-SG" dirty="0"/>
              <a:t>Features instead of functionality and statistic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675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2839;p61">
            <a:extLst>
              <a:ext uri="{FF2B5EF4-FFF2-40B4-BE49-F238E27FC236}">
                <a16:creationId xmlns:a16="http://schemas.microsoft.com/office/drawing/2014/main" id="{87211F20-B22B-41BF-9F34-45519F762FFA}"/>
              </a:ext>
            </a:extLst>
          </p:cNvPr>
          <p:cNvCxnSpPr>
            <a:cxnSpLocks/>
          </p:cNvCxnSpPr>
          <p:nvPr/>
        </p:nvCxnSpPr>
        <p:spPr>
          <a:xfrm flipH="1">
            <a:off x="5422619" y="1989875"/>
            <a:ext cx="252919" cy="1959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833;p61">
            <a:extLst>
              <a:ext uri="{FF2B5EF4-FFF2-40B4-BE49-F238E27FC236}">
                <a16:creationId xmlns:a16="http://schemas.microsoft.com/office/drawing/2014/main" id="{21F3305E-3AA8-492D-8D30-198677E23D4E}"/>
              </a:ext>
            </a:extLst>
          </p:cNvPr>
          <p:cNvSpPr txBox="1">
            <a:spLocks/>
          </p:cNvSpPr>
          <p:nvPr/>
        </p:nvSpPr>
        <p:spPr>
          <a:xfrm>
            <a:off x="1755647" y="1163400"/>
            <a:ext cx="5122469" cy="19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Leckerli One"/>
              <a:buNone/>
              <a:defRPr sz="3300" b="0" i="0" u="none" strike="noStrike" cap="none">
                <a:solidFill>
                  <a:srgbClr val="000000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rgbClr val="000000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rgbClr val="000000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rgbClr val="000000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rgbClr val="000000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rgbClr val="000000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rgbClr val="000000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rgbClr val="000000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Patrick Hand SC"/>
              <a:buNone/>
              <a:defRPr sz="3300" b="0" i="0" u="none" strike="noStrike" cap="none">
                <a:solidFill>
                  <a:srgbClr val="000000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en-SG" sz="8300" dirty="0"/>
              <a:t>The End</a:t>
            </a:r>
          </a:p>
        </p:txBody>
      </p:sp>
      <p:sp>
        <p:nvSpPr>
          <p:cNvPr id="27" name="Google Shape;2834;p61">
            <a:extLst>
              <a:ext uri="{FF2B5EF4-FFF2-40B4-BE49-F238E27FC236}">
                <a16:creationId xmlns:a16="http://schemas.microsoft.com/office/drawing/2014/main" id="{ABC35BE3-D67C-4E2C-94F8-531DAC8545DE}"/>
              </a:ext>
            </a:extLst>
          </p:cNvPr>
          <p:cNvSpPr/>
          <p:nvPr/>
        </p:nvSpPr>
        <p:spPr>
          <a:xfrm>
            <a:off x="5381519" y="2170006"/>
            <a:ext cx="82200" cy="8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836;p61">
            <a:extLst>
              <a:ext uri="{FF2B5EF4-FFF2-40B4-BE49-F238E27FC236}">
                <a16:creationId xmlns:a16="http://schemas.microsoft.com/office/drawing/2014/main" id="{E091967A-9834-42D1-9977-0A9A3D62E90F}"/>
              </a:ext>
            </a:extLst>
          </p:cNvPr>
          <p:cNvSpPr/>
          <p:nvPr/>
        </p:nvSpPr>
        <p:spPr>
          <a:xfrm rot="408307">
            <a:off x="2955803" y="2844485"/>
            <a:ext cx="2646651" cy="697193"/>
          </a:xfrm>
          <a:custGeom>
            <a:avLst/>
            <a:gdLst/>
            <a:ahLst/>
            <a:cxnLst/>
            <a:rect l="l" t="t" r="r" b="b"/>
            <a:pathLst>
              <a:path w="8674" h="2285" extrusionOk="0">
                <a:moveTo>
                  <a:pt x="6975" y="0"/>
                </a:moveTo>
                <a:cubicBezTo>
                  <a:pt x="6940" y="0"/>
                  <a:pt x="6905" y="1"/>
                  <a:pt x="6870" y="2"/>
                </a:cubicBezTo>
                <a:cubicBezTo>
                  <a:pt x="6842" y="1"/>
                  <a:pt x="6815" y="1"/>
                  <a:pt x="6788" y="1"/>
                </a:cubicBezTo>
                <a:cubicBezTo>
                  <a:pt x="5616" y="1"/>
                  <a:pt x="4446" y="227"/>
                  <a:pt x="3349" y="639"/>
                </a:cubicBezTo>
                <a:cubicBezTo>
                  <a:pt x="2506" y="952"/>
                  <a:pt x="1675" y="1298"/>
                  <a:pt x="843" y="1643"/>
                </a:cubicBezTo>
                <a:cubicBezTo>
                  <a:pt x="605" y="1741"/>
                  <a:pt x="368" y="1849"/>
                  <a:pt x="130" y="1978"/>
                </a:cubicBezTo>
                <a:cubicBezTo>
                  <a:pt x="0" y="2043"/>
                  <a:pt x="0" y="2140"/>
                  <a:pt x="152" y="2216"/>
                </a:cubicBezTo>
                <a:cubicBezTo>
                  <a:pt x="245" y="2262"/>
                  <a:pt x="350" y="2284"/>
                  <a:pt x="455" y="2284"/>
                </a:cubicBezTo>
                <a:cubicBezTo>
                  <a:pt x="520" y="2284"/>
                  <a:pt x="586" y="2276"/>
                  <a:pt x="648" y="2259"/>
                </a:cubicBezTo>
                <a:cubicBezTo>
                  <a:pt x="843" y="2205"/>
                  <a:pt x="1026" y="2130"/>
                  <a:pt x="1210" y="2065"/>
                </a:cubicBezTo>
                <a:cubicBezTo>
                  <a:pt x="2355" y="1687"/>
                  <a:pt x="3489" y="1287"/>
                  <a:pt x="4645" y="909"/>
                </a:cubicBezTo>
                <a:cubicBezTo>
                  <a:pt x="5498" y="628"/>
                  <a:pt x="6384" y="477"/>
                  <a:pt x="7291" y="445"/>
                </a:cubicBezTo>
                <a:cubicBezTo>
                  <a:pt x="7346" y="443"/>
                  <a:pt x="7400" y="442"/>
                  <a:pt x="7454" y="442"/>
                </a:cubicBezTo>
                <a:cubicBezTo>
                  <a:pt x="7731" y="442"/>
                  <a:pt x="7999" y="473"/>
                  <a:pt x="8252" y="617"/>
                </a:cubicBezTo>
                <a:cubicBezTo>
                  <a:pt x="8317" y="650"/>
                  <a:pt x="8382" y="661"/>
                  <a:pt x="8458" y="671"/>
                </a:cubicBezTo>
                <a:lnTo>
                  <a:pt x="8468" y="661"/>
                </a:lnTo>
                <a:cubicBezTo>
                  <a:pt x="8474" y="666"/>
                  <a:pt x="8482" y="669"/>
                  <a:pt x="8491" y="669"/>
                </a:cubicBezTo>
                <a:cubicBezTo>
                  <a:pt x="8501" y="669"/>
                  <a:pt x="8512" y="666"/>
                  <a:pt x="8522" y="661"/>
                </a:cubicBezTo>
                <a:cubicBezTo>
                  <a:pt x="8566" y="639"/>
                  <a:pt x="8641" y="628"/>
                  <a:pt x="8652" y="596"/>
                </a:cubicBezTo>
                <a:cubicBezTo>
                  <a:pt x="8674" y="553"/>
                  <a:pt x="8641" y="488"/>
                  <a:pt x="8609" y="445"/>
                </a:cubicBezTo>
                <a:cubicBezTo>
                  <a:pt x="8576" y="391"/>
                  <a:pt x="8533" y="358"/>
                  <a:pt x="8479" y="326"/>
                </a:cubicBezTo>
                <a:cubicBezTo>
                  <a:pt x="8360" y="261"/>
                  <a:pt x="8242" y="207"/>
                  <a:pt x="8123" y="164"/>
                </a:cubicBezTo>
                <a:cubicBezTo>
                  <a:pt x="7746" y="55"/>
                  <a:pt x="7361" y="0"/>
                  <a:pt x="6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dist="47625" dir="40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176D4E-769E-43AB-9984-89CBB0F1FA8B}"/>
              </a:ext>
            </a:extLst>
          </p:cNvPr>
          <p:cNvSpPr txBox="1"/>
          <p:nvPr/>
        </p:nvSpPr>
        <p:spPr>
          <a:xfrm>
            <a:off x="7195109" y="4968907"/>
            <a:ext cx="1942795" cy="174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CREDITS: The template background was created by </a:t>
            </a:r>
            <a:r>
              <a:rPr lang="en-SG" sz="500" dirty="0" err="1"/>
              <a:t>Slidesgo</a:t>
            </a:r>
            <a:endParaRPr lang="en-SG" sz="500" dirty="0"/>
          </a:p>
        </p:txBody>
      </p:sp>
      <p:cxnSp>
        <p:nvCxnSpPr>
          <p:cNvPr id="52" name="Google Shape;1515;p31">
            <a:extLst>
              <a:ext uri="{FF2B5EF4-FFF2-40B4-BE49-F238E27FC236}">
                <a16:creationId xmlns:a16="http://schemas.microsoft.com/office/drawing/2014/main" id="{267A7AA8-7FAC-47CC-A574-3AD06A2A5ADF}"/>
              </a:ext>
            </a:extLst>
          </p:cNvPr>
          <p:cNvCxnSpPr/>
          <p:nvPr/>
        </p:nvCxnSpPr>
        <p:spPr>
          <a:xfrm>
            <a:off x="3762482" y="2006473"/>
            <a:ext cx="204900" cy="20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1523;p31">
            <a:extLst>
              <a:ext uri="{FF2B5EF4-FFF2-40B4-BE49-F238E27FC236}">
                <a16:creationId xmlns:a16="http://schemas.microsoft.com/office/drawing/2014/main" id="{84890236-33EC-4C0F-B894-DD4263AE5081}"/>
              </a:ext>
            </a:extLst>
          </p:cNvPr>
          <p:cNvSpPr/>
          <p:nvPr/>
        </p:nvSpPr>
        <p:spPr>
          <a:xfrm>
            <a:off x="3897607" y="2169148"/>
            <a:ext cx="76200" cy="7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499;p31">
            <a:extLst>
              <a:ext uri="{FF2B5EF4-FFF2-40B4-BE49-F238E27FC236}">
                <a16:creationId xmlns:a16="http://schemas.microsoft.com/office/drawing/2014/main" id="{9E73408B-6A25-4DE6-B7B3-BBDBB5496C16}"/>
              </a:ext>
            </a:extLst>
          </p:cNvPr>
          <p:cNvSpPr/>
          <p:nvPr/>
        </p:nvSpPr>
        <p:spPr>
          <a:xfrm>
            <a:off x="1788636" y="1988705"/>
            <a:ext cx="269650" cy="682287"/>
          </a:xfrm>
          <a:custGeom>
            <a:avLst/>
            <a:gdLst/>
            <a:ahLst/>
            <a:cxnLst/>
            <a:rect l="l" t="t" r="r" b="b"/>
            <a:pathLst>
              <a:path w="3155" h="7983" extrusionOk="0">
                <a:moveTo>
                  <a:pt x="2236" y="7042"/>
                </a:moveTo>
                <a:cubicBezTo>
                  <a:pt x="1934" y="7226"/>
                  <a:pt x="1642" y="7431"/>
                  <a:pt x="1361" y="7658"/>
                </a:cubicBezTo>
                <a:cubicBezTo>
                  <a:pt x="1145" y="7842"/>
                  <a:pt x="1145" y="7917"/>
                  <a:pt x="1199" y="7950"/>
                </a:cubicBezTo>
                <a:cubicBezTo>
                  <a:pt x="1242" y="7982"/>
                  <a:pt x="1350" y="7982"/>
                  <a:pt x="1556" y="7874"/>
                </a:cubicBezTo>
                <a:cubicBezTo>
                  <a:pt x="1793" y="7723"/>
                  <a:pt x="2031" y="7561"/>
                  <a:pt x="2247" y="7377"/>
                </a:cubicBezTo>
                <a:cubicBezTo>
                  <a:pt x="2387" y="7269"/>
                  <a:pt x="2506" y="7161"/>
                  <a:pt x="2614" y="7021"/>
                </a:cubicBezTo>
                <a:cubicBezTo>
                  <a:pt x="2668" y="6945"/>
                  <a:pt x="2647" y="6891"/>
                  <a:pt x="2603" y="6880"/>
                </a:cubicBezTo>
                <a:cubicBezTo>
                  <a:pt x="2560" y="6870"/>
                  <a:pt x="2485" y="6880"/>
                  <a:pt x="2236" y="7042"/>
                </a:cubicBezTo>
                <a:close/>
                <a:moveTo>
                  <a:pt x="1891" y="216"/>
                </a:moveTo>
                <a:cubicBezTo>
                  <a:pt x="2139" y="400"/>
                  <a:pt x="2625" y="745"/>
                  <a:pt x="2884" y="961"/>
                </a:cubicBezTo>
                <a:cubicBezTo>
                  <a:pt x="3133" y="1177"/>
                  <a:pt x="3154" y="1264"/>
                  <a:pt x="3122" y="1307"/>
                </a:cubicBezTo>
                <a:cubicBezTo>
                  <a:pt x="3089" y="1361"/>
                  <a:pt x="3003" y="1361"/>
                  <a:pt x="2711" y="1188"/>
                </a:cubicBezTo>
                <a:cubicBezTo>
                  <a:pt x="2366" y="972"/>
                  <a:pt x="2020" y="745"/>
                  <a:pt x="1696" y="486"/>
                </a:cubicBezTo>
                <a:cubicBezTo>
                  <a:pt x="1437" y="281"/>
                  <a:pt x="1404" y="216"/>
                  <a:pt x="1415" y="151"/>
                </a:cubicBezTo>
                <a:cubicBezTo>
                  <a:pt x="1437" y="87"/>
                  <a:pt x="1491" y="33"/>
                  <a:pt x="1556" y="11"/>
                </a:cubicBezTo>
                <a:cubicBezTo>
                  <a:pt x="1599" y="0"/>
                  <a:pt x="1631" y="33"/>
                  <a:pt x="1891" y="216"/>
                </a:cubicBezTo>
                <a:close/>
                <a:moveTo>
                  <a:pt x="454" y="3413"/>
                </a:moveTo>
                <a:cubicBezTo>
                  <a:pt x="789" y="3446"/>
                  <a:pt x="1415" y="3521"/>
                  <a:pt x="1739" y="3575"/>
                </a:cubicBezTo>
                <a:cubicBezTo>
                  <a:pt x="2053" y="3640"/>
                  <a:pt x="2053" y="3683"/>
                  <a:pt x="2042" y="3716"/>
                </a:cubicBezTo>
                <a:cubicBezTo>
                  <a:pt x="2031" y="3748"/>
                  <a:pt x="2009" y="3770"/>
                  <a:pt x="1707" y="3780"/>
                </a:cubicBezTo>
                <a:cubicBezTo>
                  <a:pt x="1394" y="3780"/>
                  <a:pt x="800" y="3770"/>
                  <a:pt x="465" y="3748"/>
                </a:cubicBezTo>
                <a:cubicBezTo>
                  <a:pt x="141" y="3726"/>
                  <a:pt x="65" y="3694"/>
                  <a:pt x="33" y="3640"/>
                </a:cubicBezTo>
                <a:cubicBezTo>
                  <a:pt x="0" y="3575"/>
                  <a:pt x="0" y="3500"/>
                  <a:pt x="33" y="3435"/>
                </a:cubicBezTo>
                <a:cubicBezTo>
                  <a:pt x="54" y="3381"/>
                  <a:pt x="108" y="3381"/>
                  <a:pt x="454" y="3413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498;p31">
            <a:extLst>
              <a:ext uri="{FF2B5EF4-FFF2-40B4-BE49-F238E27FC236}">
                <a16:creationId xmlns:a16="http://schemas.microsoft.com/office/drawing/2014/main" id="{AEEDD91E-9C08-4D47-BAEF-27A5F5D3E33A}"/>
              </a:ext>
            </a:extLst>
          </p:cNvPr>
          <p:cNvSpPr/>
          <p:nvPr/>
        </p:nvSpPr>
        <p:spPr>
          <a:xfrm rot="314981">
            <a:off x="6583681" y="2037473"/>
            <a:ext cx="167931" cy="642545"/>
          </a:xfrm>
          <a:custGeom>
            <a:avLst/>
            <a:gdLst/>
            <a:ahLst/>
            <a:cxnLst/>
            <a:rect l="l" t="t" r="r" b="b"/>
            <a:pathLst>
              <a:path w="2442" h="7518" extrusionOk="0">
                <a:moveTo>
                  <a:pt x="302" y="918"/>
                </a:moveTo>
                <a:cubicBezTo>
                  <a:pt x="680" y="648"/>
                  <a:pt x="1069" y="389"/>
                  <a:pt x="1480" y="162"/>
                </a:cubicBezTo>
                <a:cubicBezTo>
                  <a:pt x="1804" y="0"/>
                  <a:pt x="1890" y="32"/>
                  <a:pt x="1890" y="86"/>
                </a:cubicBezTo>
                <a:cubicBezTo>
                  <a:pt x="1890" y="140"/>
                  <a:pt x="1815" y="227"/>
                  <a:pt x="1545" y="410"/>
                </a:cubicBezTo>
                <a:cubicBezTo>
                  <a:pt x="1264" y="594"/>
                  <a:pt x="799" y="864"/>
                  <a:pt x="508" y="1015"/>
                </a:cubicBezTo>
                <a:cubicBezTo>
                  <a:pt x="216" y="1177"/>
                  <a:pt x="97" y="1210"/>
                  <a:pt x="43" y="1199"/>
                </a:cubicBezTo>
                <a:cubicBezTo>
                  <a:pt x="0" y="1188"/>
                  <a:pt x="11" y="1134"/>
                  <a:pt x="302" y="929"/>
                </a:cubicBezTo>
                <a:close/>
                <a:moveTo>
                  <a:pt x="875" y="6491"/>
                </a:moveTo>
                <a:cubicBezTo>
                  <a:pt x="1264" y="6664"/>
                  <a:pt x="1642" y="6869"/>
                  <a:pt x="1998" y="7107"/>
                </a:cubicBezTo>
                <a:cubicBezTo>
                  <a:pt x="2279" y="7301"/>
                  <a:pt x="2322" y="7431"/>
                  <a:pt x="2236" y="7474"/>
                </a:cubicBezTo>
                <a:cubicBezTo>
                  <a:pt x="2149" y="7517"/>
                  <a:pt x="1955" y="7496"/>
                  <a:pt x="1663" y="7345"/>
                </a:cubicBezTo>
                <a:cubicBezTo>
                  <a:pt x="1361" y="7161"/>
                  <a:pt x="1059" y="6956"/>
                  <a:pt x="788" y="6729"/>
                </a:cubicBezTo>
                <a:cubicBezTo>
                  <a:pt x="572" y="6556"/>
                  <a:pt x="518" y="6491"/>
                  <a:pt x="518" y="6448"/>
                </a:cubicBezTo>
                <a:cubicBezTo>
                  <a:pt x="518" y="6394"/>
                  <a:pt x="572" y="6373"/>
                  <a:pt x="864" y="6502"/>
                </a:cubicBezTo>
                <a:close/>
                <a:moveTo>
                  <a:pt x="767" y="4083"/>
                </a:moveTo>
                <a:cubicBezTo>
                  <a:pt x="1091" y="4040"/>
                  <a:pt x="1685" y="3975"/>
                  <a:pt x="2020" y="3953"/>
                </a:cubicBezTo>
                <a:cubicBezTo>
                  <a:pt x="2344" y="3942"/>
                  <a:pt x="2398" y="3975"/>
                  <a:pt x="2419" y="4018"/>
                </a:cubicBezTo>
                <a:cubicBezTo>
                  <a:pt x="2441" y="4061"/>
                  <a:pt x="2409" y="4115"/>
                  <a:pt x="2333" y="4148"/>
                </a:cubicBezTo>
                <a:cubicBezTo>
                  <a:pt x="2160" y="4191"/>
                  <a:pt x="1987" y="4223"/>
                  <a:pt x="1804" y="4223"/>
                </a:cubicBezTo>
                <a:cubicBezTo>
                  <a:pt x="1491" y="4245"/>
                  <a:pt x="994" y="4266"/>
                  <a:pt x="713" y="4256"/>
                </a:cubicBezTo>
                <a:cubicBezTo>
                  <a:pt x="443" y="4256"/>
                  <a:pt x="389" y="4212"/>
                  <a:pt x="389" y="4180"/>
                </a:cubicBezTo>
                <a:cubicBezTo>
                  <a:pt x="400" y="4148"/>
                  <a:pt x="454" y="4126"/>
                  <a:pt x="767" y="4083"/>
                </a:cubicBezTo>
                <a:close/>
              </a:path>
            </a:pathLst>
          </a:custGeom>
          <a:solidFill>
            <a:srgbClr val="5E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521381"/>
      </p:ext>
    </p:extLst>
  </p:cSld>
  <p:clrMapOvr>
    <a:masterClrMapping/>
  </p:clrMapOvr>
</p:sld>
</file>

<file path=ppt/theme/theme1.xml><?xml version="1.0" encoding="utf-8"?>
<a:theme xmlns:a="http://schemas.openxmlformats.org/drawingml/2006/main" name="Lettering Grid MK Plan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FFD966"/>
      </a:lt2>
      <a:accent1>
        <a:srgbClr val="EA9999"/>
      </a:accent1>
      <a:accent2>
        <a:srgbClr val="E06666"/>
      </a:accent2>
      <a:accent3>
        <a:srgbClr val="EFEFEF"/>
      </a:accent3>
      <a:accent4>
        <a:srgbClr val="FFD966"/>
      </a:accent4>
      <a:accent5>
        <a:srgbClr val="EA9999"/>
      </a:accent5>
      <a:accent6>
        <a:srgbClr val="E066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126</Words>
  <Application>Microsoft Office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Arimo</vt:lpstr>
      <vt:lpstr>Leckerli One</vt:lpstr>
      <vt:lpstr>Patrick Hand SC</vt:lpstr>
      <vt:lpstr>Yanone Kaffeesatz</vt:lpstr>
      <vt:lpstr>Lettering Grid MK Plan by Slidesgo</vt:lpstr>
      <vt:lpstr>Design Principle</vt:lpstr>
      <vt:lpstr>Logo</vt:lpstr>
      <vt:lpstr>Splash Screen</vt:lpstr>
      <vt:lpstr>Infographic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QL</dc:creator>
  <cp:lastModifiedBy>Mok Qing Ling /IT</cp:lastModifiedBy>
  <cp:revision>53</cp:revision>
  <dcterms:modified xsi:type="dcterms:W3CDTF">2021-12-02T12:52:55Z</dcterms:modified>
</cp:coreProperties>
</file>