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4" r:id="rId4"/>
    <p:sldId id="267" r:id="rId5"/>
    <p:sldId id="276" r:id="rId6"/>
    <p:sldId id="277" r:id="rId7"/>
    <p:sldId id="278" r:id="rId8"/>
    <p:sldId id="281" r:id="rId9"/>
    <p:sldId id="282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8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5A43-044E-4BB9-8233-99314C252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7172C-7500-49E1-B2FD-C1F54A9DF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7C31-DF14-49F9-AC73-D4A1824D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8ECA-BDB3-4363-B144-48473FCD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9EFB-A105-4BA5-83BC-2430DE8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86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0538-8A11-4AE0-97F8-A4950B2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5A79-04A9-45FF-A348-C24DB5A37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075-8215-44B3-B540-F7B9D4E9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F0D3-21EC-41D7-86E7-13ADD4EA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77F6-B819-4D04-A043-043D7FEB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81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6CB9B-35C1-4660-BB33-0131BE8AD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665BE-C3D6-4703-AC34-1341F3C6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6F1E-A2D3-48F1-B906-DED5723D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6079-562B-4F18-B414-581C1C4D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B8E1-42F5-464D-B9A4-4C809686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8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603F-70CC-40D0-8D73-3811C5BD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62CE-E00C-450D-832A-FBA22E5E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0E9A-B99B-48E2-A492-577791E5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D077-3342-42DE-A868-1AF682A9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5BD7-06A3-4404-82B7-756AC3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9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6108-4193-4127-B9EB-65878F01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FD8A-A14E-4998-BCE2-437E5265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A523-0E19-4A7F-9304-ADF8B233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2098-B3CD-4D9F-AC83-76F22313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B178-E9DF-49DE-83E3-A72F0B56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92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1B80-2FAF-448A-ADD4-5727FC8D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FCD1-509A-4872-851C-EAD4B7E86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CE842-F39D-4AAC-BBF6-1187C63DB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EF746-E50A-4D18-9C45-B2C4AAD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CC9F-F3CB-4E12-BA20-DAFFE62C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D2CC-B3C5-4D31-BB78-4581134E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518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6976-9546-4CC8-88CA-7045D1FE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04AB-9A13-4DF7-8166-BD78A0FF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04C1-864B-4A9B-9215-5ABEC71A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A2CDE-764D-410F-B0E1-9CA63228B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F226E-371C-4B9E-B0D1-9417260A0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9E984-0B94-4546-ACD2-B6D66B71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67658-8F77-4396-967F-45914F48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56318-2C7C-4196-AA59-63EE1424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942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20C-3C89-4854-AA7D-4FD13363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9F564-F122-4B25-8B6A-367B58FA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3B883-7D4D-4F11-8E71-B856FCC9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B1F80-D060-4183-A266-B9E17983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10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51AD5-D636-4E38-AA8E-EA07C3B8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FB628-0313-4A8B-8599-9C5FB38A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454E-8F29-4C6F-9552-C4EDE0C4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892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06EE-65A0-471B-A3DB-BA80279E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4EA1-8006-4DA0-9A35-B435A8A1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9300A-F679-43AE-A829-A3D1E6F2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AD16-F142-4032-BC54-4CBD16F7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2A0DD-EA0A-486D-ACC1-F767FF2A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F827-796F-4268-B4CE-59E0F711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19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1E7-B479-4FDA-B777-CCC72F61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D4B87-158A-4561-952A-558EA728A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DBEC4-8586-4596-9277-E61F715A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6F11-69BA-4F9D-A74D-98594927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E486-FABD-4BC0-A802-323129AD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30A5-01BD-48D9-B8AB-EB35D0E9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17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7F0C8-EC3E-43ED-8112-514509D5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2342-F877-4596-8243-E73FA98F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E1BE-DC13-484E-AC93-7B32A8B97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E18E-F13A-4DFA-955A-F5BD30072030}" type="datetimeFigureOut">
              <a:rPr lang="en-ZA" smtClean="0"/>
              <a:t>2019/12/13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E0A3-250A-4AB3-9194-1659885C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0440-3758-448C-948B-6D7BF5BF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6566-41A0-4306-B0A9-134FF77F75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25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svg"/><Relationship Id="rId5" Type="http://schemas.openxmlformats.org/officeDocument/2006/relationships/image" Target="../media/image11.sv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65307-9E4C-4BB4-AD02-48BC945B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0" y="5542537"/>
            <a:ext cx="1155700" cy="11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BA677-FC6A-4E64-9840-466B4E909EBC}"/>
              </a:ext>
            </a:extLst>
          </p:cNvPr>
          <p:cNvGrpSpPr>
            <a:grpSpLocks noChangeAspect="1"/>
          </p:cNvGrpSpPr>
          <p:nvPr/>
        </p:nvGrpSpPr>
        <p:grpSpPr>
          <a:xfrm>
            <a:off x="-3068656" y="3862450"/>
            <a:ext cx="1832257" cy="1620000"/>
            <a:chOff x="4470591" y="1562361"/>
            <a:chExt cx="1034207" cy="914400"/>
          </a:xfrm>
        </p:grpSpPr>
        <p:pic>
          <p:nvPicPr>
            <p:cNvPr id="11" name="Graphic 10" descr="Group success">
              <a:extLst>
                <a:ext uri="{FF2B5EF4-FFF2-40B4-BE49-F238E27FC236}">
                  <a16:creationId xmlns:a16="http://schemas.microsoft.com/office/drawing/2014/main" id="{1E0268F0-B1B7-4FB5-9920-41089007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0494" y="1562361"/>
              <a:ext cx="914400" cy="914400"/>
            </a:xfrm>
            <a:prstGeom prst="rect">
              <a:avLst/>
            </a:prstGeom>
          </p:spPr>
        </p:pic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E873A097-2B9E-4E1A-A897-2FAEF12DDF82}"/>
                </a:ext>
              </a:extLst>
            </p:cNvPr>
            <p:cNvSpPr/>
            <p:nvPr/>
          </p:nvSpPr>
          <p:spPr>
            <a:xfrm rot="16200000">
              <a:off x="4807910" y="1682243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4" name="Graphic 33" descr="Wireless">
              <a:extLst>
                <a:ext uri="{FF2B5EF4-FFF2-40B4-BE49-F238E27FC236}">
                  <a16:creationId xmlns:a16="http://schemas.microsoft.com/office/drawing/2014/main" id="{9E846000-A092-4B26-8CF2-D7430DE2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4810730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C6D67-591E-4AAA-982E-D9A74BCBE526}"/>
              </a:ext>
            </a:extLst>
          </p:cNvPr>
          <p:cNvGrpSpPr>
            <a:grpSpLocks noChangeAspect="1"/>
          </p:cNvGrpSpPr>
          <p:nvPr/>
        </p:nvGrpSpPr>
        <p:grpSpPr>
          <a:xfrm>
            <a:off x="5689655" y="1850248"/>
            <a:ext cx="1832257" cy="1620000"/>
            <a:chOff x="3289352" y="1562363"/>
            <a:chExt cx="1034207" cy="914400"/>
          </a:xfrm>
        </p:grpSpPr>
        <p:pic>
          <p:nvPicPr>
            <p:cNvPr id="13" name="Graphic 12" descr="Group">
              <a:extLst>
                <a:ext uri="{FF2B5EF4-FFF2-40B4-BE49-F238E27FC236}">
                  <a16:creationId xmlns:a16="http://schemas.microsoft.com/office/drawing/2014/main" id="{F8DEBB70-E8A2-4BB9-B914-7EA6A5655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9255" y="1562363"/>
              <a:ext cx="914400" cy="914400"/>
            </a:xfrm>
            <a:prstGeom prst="rect">
              <a:avLst/>
            </a:prstGeom>
          </p:spPr>
        </p:pic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D8098022-9EDA-428A-826C-214B78DFB3A0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6" name="Graphic 15" descr="Wireless">
              <a:extLst>
                <a:ext uri="{FF2B5EF4-FFF2-40B4-BE49-F238E27FC236}">
                  <a16:creationId xmlns:a16="http://schemas.microsoft.com/office/drawing/2014/main" id="{6D2AC50C-F42C-4D0B-8BD8-15F717C6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025A45-2E51-4278-9F95-AF5E8E327775}"/>
              </a:ext>
            </a:extLst>
          </p:cNvPr>
          <p:cNvGrpSpPr>
            <a:grpSpLocks noChangeAspect="1"/>
          </p:cNvGrpSpPr>
          <p:nvPr/>
        </p:nvGrpSpPr>
        <p:grpSpPr>
          <a:xfrm>
            <a:off x="8117318" y="-221747"/>
            <a:ext cx="1832257" cy="1620000"/>
            <a:chOff x="3289352" y="1562363"/>
            <a:chExt cx="1034207" cy="914400"/>
          </a:xfrm>
        </p:grpSpPr>
        <p:pic>
          <p:nvPicPr>
            <p:cNvPr id="20" name="Graphic 19" descr="Group">
              <a:extLst>
                <a:ext uri="{FF2B5EF4-FFF2-40B4-BE49-F238E27FC236}">
                  <a16:creationId xmlns:a16="http://schemas.microsoft.com/office/drawing/2014/main" id="{C4DA982D-2AE3-477D-8728-AFAFD62C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9255" y="1562363"/>
              <a:ext cx="914400" cy="914400"/>
            </a:xfrm>
            <a:prstGeom prst="rect">
              <a:avLst/>
            </a:prstGeom>
          </p:spPr>
        </p:pic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4E415BB1-4531-4724-B536-9822FFB7C75C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2" name="Graphic 21" descr="Wireless">
              <a:extLst>
                <a:ext uri="{FF2B5EF4-FFF2-40B4-BE49-F238E27FC236}">
                  <a16:creationId xmlns:a16="http://schemas.microsoft.com/office/drawing/2014/main" id="{B8BAD5C8-F0E4-4CCE-AAE1-E1AE7A80F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576386-27ED-4FF7-98CD-105BFD2E098F}"/>
              </a:ext>
            </a:extLst>
          </p:cNvPr>
          <p:cNvGrpSpPr>
            <a:grpSpLocks noChangeAspect="1"/>
          </p:cNvGrpSpPr>
          <p:nvPr/>
        </p:nvGrpSpPr>
        <p:grpSpPr>
          <a:xfrm>
            <a:off x="513350" y="4589627"/>
            <a:ext cx="1832256" cy="1620000"/>
            <a:chOff x="3289352" y="1562363"/>
            <a:chExt cx="1034207" cy="914400"/>
          </a:xfrm>
        </p:grpSpPr>
        <p:pic>
          <p:nvPicPr>
            <p:cNvPr id="24" name="Graphic 23" descr="Group">
              <a:extLst>
                <a:ext uri="{FF2B5EF4-FFF2-40B4-BE49-F238E27FC236}">
                  <a16:creationId xmlns:a16="http://schemas.microsoft.com/office/drawing/2014/main" id="{B996336A-1540-4710-B995-13E72794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49255" y="1562363"/>
              <a:ext cx="914400" cy="914400"/>
            </a:xfrm>
            <a:prstGeom prst="rect">
              <a:avLst/>
            </a:prstGeom>
          </p:spPr>
        </p:pic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BA9BC788-B77C-41DB-AD3D-5EEFD0AD9163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032FDE10-7212-4396-97CA-0B7EFB9C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97FE22-9548-4F49-8144-63FEA0C06501}"/>
              </a:ext>
            </a:extLst>
          </p:cNvPr>
          <p:cNvGrpSpPr>
            <a:grpSpLocks noChangeAspect="1"/>
          </p:cNvGrpSpPr>
          <p:nvPr/>
        </p:nvGrpSpPr>
        <p:grpSpPr>
          <a:xfrm>
            <a:off x="857051" y="1370430"/>
            <a:ext cx="1832256" cy="674397"/>
            <a:chOff x="3289352" y="1998472"/>
            <a:chExt cx="1034207" cy="380660"/>
          </a:xfrm>
        </p:grpSpPr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66216878-8321-4ADB-9AD2-33A5C3E41E42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1" name="Graphic 30" descr="Wireless">
              <a:extLst>
                <a:ext uri="{FF2B5EF4-FFF2-40B4-BE49-F238E27FC236}">
                  <a16:creationId xmlns:a16="http://schemas.microsoft.com/office/drawing/2014/main" id="{40221FAD-DA73-407F-BCFF-214853D1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26CF56-BA78-41E2-9376-FBD9A79781C0}"/>
              </a:ext>
            </a:extLst>
          </p:cNvPr>
          <p:cNvGrpSpPr/>
          <p:nvPr/>
        </p:nvGrpSpPr>
        <p:grpSpPr>
          <a:xfrm>
            <a:off x="-442834" y="2837034"/>
            <a:ext cx="5760000" cy="5760000"/>
            <a:chOff x="4205447" y="1278058"/>
            <a:chExt cx="5760000" cy="5760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9F2D8B-9912-4951-9AA8-3740E3F10400}"/>
                </a:ext>
              </a:extLst>
            </p:cNvPr>
            <p:cNvSpPr/>
            <p:nvPr/>
          </p:nvSpPr>
          <p:spPr>
            <a:xfrm>
              <a:off x="4205447" y="1278058"/>
              <a:ext cx="5760000" cy="576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48" name="Graphic 47" descr="Wireless router">
              <a:extLst>
                <a:ext uri="{FF2B5EF4-FFF2-40B4-BE49-F238E27FC236}">
                  <a16:creationId xmlns:a16="http://schemas.microsoft.com/office/drawing/2014/main" id="{C56D44EC-B53D-4487-89F4-AC5F8C4C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67368" y="3439979"/>
              <a:ext cx="1436159" cy="143615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25E87E-006C-461B-8955-8752D38BAD03}"/>
              </a:ext>
            </a:extLst>
          </p:cNvPr>
          <p:cNvGrpSpPr/>
          <p:nvPr/>
        </p:nvGrpSpPr>
        <p:grpSpPr>
          <a:xfrm>
            <a:off x="4851228" y="-126353"/>
            <a:ext cx="6120000" cy="6120000"/>
            <a:chOff x="4205447" y="1278058"/>
            <a:chExt cx="5760000" cy="5760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7E4BF0-BECA-467A-BE66-1B5A116579E1}"/>
                </a:ext>
              </a:extLst>
            </p:cNvPr>
            <p:cNvSpPr/>
            <p:nvPr/>
          </p:nvSpPr>
          <p:spPr>
            <a:xfrm>
              <a:off x="4205447" y="1278058"/>
              <a:ext cx="5760000" cy="576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51" name="Graphic 50" descr="Wireless router">
              <a:extLst>
                <a:ext uri="{FF2B5EF4-FFF2-40B4-BE49-F238E27FC236}">
                  <a16:creationId xmlns:a16="http://schemas.microsoft.com/office/drawing/2014/main" id="{3C89F2A1-9C4D-4FD3-92A8-90EE45010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67368" y="3439979"/>
              <a:ext cx="1436159" cy="143615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EE6815-AB84-4C89-97FE-3B2361C4BBC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117" t="18912" r="6977" b="12354"/>
          <a:stretch/>
        </p:blipFill>
        <p:spPr>
          <a:xfrm>
            <a:off x="5825049" y="4032112"/>
            <a:ext cx="6241260" cy="12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5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1E605E0-96ED-466E-A36B-5E5BC3AB6772}"/>
              </a:ext>
            </a:extLst>
          </p:cNvPr>
          <p:cNvGrpSpPr>
            <a:grpSpLocks noChangeAspect="1"/>
          </p:cNvGrpSpPr>
          <p:nvPr/>
        </p:nvGrpSpPr>
        <p:grpSpPr>
          <a:xfrm>
            <a:off x="8117316" y="-221747"/>
            <a:ext cx="1832257" cy="1620000"/>
            <a:chOff x="4470591" y="1562361"/>
            <a:chExt cx="1034207" cy="914400"/>
          </a:xfrm>
        </p:grpSpPr>
        <p:pic>
          <p:nvPicPr>
            <p:cNvPr id="77" name="Graphic 76" descr="Group success">
              <a:extLst>
                <a:ext uri="{FF2B5EF4-FFF2-40B4-BE49-F238E27FC236}">
                  <a16:creationId xmlns:a16="http://schemas.microsoft.com/office/drawing/2014/main" id="{0C98D893-53E1-4A76-A3EC-4149B50A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0494" y="1562361"/>
              <a:ext cx="914400" cy="914400"/>
            </a:xfrm>
            <a:prstGeom prst="rect">
              <a:avLst/>
            </a:prstGeom>
          </p:spPr>
        </p:pic>
        <p:sp>
          <p:nvSpPr>
            <p:cNvPr id="78" name="Flowchart: Delay 77">
              <a:extLst>
                <a:ext uri="{FF2B5EF4-FFF2-40B4-BE49-F238E27FC236}">
                  <a16:creationId xmlns:a16="http://schemas.microsoft.com/office/drawing/2014/main" id="{471D1D08-5C7E-4492-8C9A-E5567A01198F}"/>
                </a:ext>
              </a:extLst>
            </p:cNvPr>
            <p:cNvSpPr/>
            <p:nvPr/>
          </p:nvSpPr>
          <p:spPr>
            <a:xfrm rot="16200000">
              <a:off x="4807910" y="1682243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79" name="Graphic 78" descr="Wireless">
              <a:extLst>
                <a:ext uri="{FF2B5EF4-FFF2-40B4-BE49-F238E27FC236}">
                  <a16:creationId xmlns:a16="http://schemas.microsoft.com/office/drawing/2014/main" id="{3F21E06E-7EC9-4F12-8E65-D04F1A7B2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4810730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F09BA6D-8320-4420-A24F-4922578B60A9}"/>
              </a:ext>
            </a:extLst>
          </p:cNvPr>
          <p:cNvGrpSpPr>
            <a:grpSpLocks noChangeAspect="1"/>
          </p:cNvGrpSpPr>
          <p:nvPr/>
        </p:nvGrpSpPr>
        <p:grpSpPr>
          <a:xfrm>
            <a:off x="5689656" y="1847491"/>
            <a:ext cx="1832257" cy="1620000"/>
            <a:chOff x="4470591" y="1562361"/>
            <a:chExt cx="1034207" cy="914400"/>
          </a:xfrm>
        </p:grpSpPr>
        <p:pic>
          <p:nvPicPr>
            <p:cNvPr id="69" name="Graphic 68" descr="Group success">
              <a:extLst>
                <a:ext uri="{FF2B5EF4-FFF2-40B4-BE49-F238E27FC236}">
                  <a16:creationId xmlns:a16="http://schemas.microsoft.com/office/drawing/2014/main" id="{D1F8C3A0-EB38-4B97-84A2-0BA1CA7C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0494" y="1562361"/>
              <a:ext cx="914400" cy="914400"/>
            </a:xfrm>
            <a:prstGeom prst="rect">
              <a:avLst/>
            </a:prstGeom>
          </p:spPr>
        </p:pic>
        <p:sp>
          <p:nvSpPr>
            <p:cNvPr id="70" name="Flowchart: Delay 69">
              <a:extLst>
                <a:ext uri="{FF2B5EF4-FFF2-40B4-BE49-F238E27FC236}">
                  <a16:creationId xmlns:a16="http://schemas.microsoft.com/office/drawing/2014/main" id="{C36A8F4E-CB97-4370-A241-B6F9452CA5BD}"/>
                </a:ext>
              </a:extLst>
            </p:cNvPr>
            <p:cNvSpPr/>
            <p:nvPr/>
          </p:nvSpPr>
          <p:spPr>
            <a:xfrm rot="16200000">
              <a:off x="4807910" y="1682243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71" name="Graphic 70" descr="Wireless">
              <a:extLst>
                <a:ext uri="{FF2B5EF4-FFF2-40B4-BE49-F238E27FC236}">
                  <a16:creationId xmlns:a16="http://schemas.microsoft.com/office/drawing/2014/main" id="{73233ED5-E821-4199-A96E-CBECF5D75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4810730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C7C42D-8F53-48F8-A5AB-4F188BF1326F}"/>
              </a:ext>
            </a:extLst>
          </p:cNvPr>
          <p:cNvGrpSpPr/>
          <p:nvPr/>
        </p:nvGrpSpPr>
        <p:grpSpPr>
          <a:xfrm>
            <a:off x="4851450" y="-126353"/>
            <a:ext cx="6120000" cy="6120000"/>
            <a:chOff x="4205447" y="1278058"/>
            <a:chExt cx="5760000" cy="576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AA3CED-B800-4475-BB3D-F5C223EF2EC9}"/>
                </a:ext>
              </a:extLst>
            </p:cNvPr>
            <p:cNvSpPr/>
            <p:nvPr/>
          </p:nvSpPr>
          <p:spPr>
            <a:xfrm>
              <a:off x="4205447" y="1278058"/>
              <a:ext cx="5760000" cy="57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45" name="Graphic 44" descr="Wireless router">
              <a:extLst>
                <a:ext uri="{FF2B5EF4-FFF2-40B4-BE49-F238E27FC236}">
                  <a16:creationId xmlns:a16="http://schemas.microsoft.com/office/drawing/2014/main" id="{59D8B226-9CCE-4D50-B866-04D92F911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7368" y="3439979"/>
              <a:ext cx="1436159" cy="143615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672C387-3F0B-441C-8626-EA9C0E78071B}"/>
              </a:ext>
            </a:extLst>
          </p:cNvPr>
          <p:cNvGrpSpPr>
            <a:grpSpLocks noChangeAspect="1"/>
          </p:cNvGrpSpPr>
          <p:nvPr/>
        </p:nvGrpSpPr>
        <p:grpSpPr>
          <a:xfrm>
            <a:off x="513350" y="4589627"/>
            <a:ext cx="1832257" cy="1620000"/>
            <a:chOff x="4470591" y="1562361"/>
            <a:chExt cx="1034207" cy="914400"/>
          </a:xfrm>
        </p:grpSpPr>
        <p:pic>
          <p:nvPicPr>
            <p:cNvPr id="65" name="Graphic 64" descr="Group success">
              <a:extLst>
                <a:ext uri="{FF2B5EF4-FFF2-40B4-BE49-F238E27FC236}">
                  <a16:creationId xmlns:a16="http://schemas.microsoft.com/office/drawing/2014/main" id="{A619CFDD-2CDE-45E2-A036-38AF54776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0494" y="1562361"/>
              <a:ext cx="914400" cy="914400"/>
            </a:xfrm>
            <a:prstGeom prst="rect">
              <a:avLst/>
            </a:prstGeom>
          </p:spPr>
        </p:pic>
        <p:sp>
          <p:nvSpPr>
            <p:cNvPr id="66" name="Flowchart: Delay 65">
              <a:extLst>
                <a:ext uri="{FF2B5EF4-FFF2-40B4-BE49-F238E27FC236}">
                  <a16:creationId xmlns:a16="http://schemas.microsoft.com/office/drawing/2014/main" id="{8CB043EF-CED7-4FF0-8AC6-B4747E34FC04}"/>
                </a:ext>
              </a:extLst>
            </p:cNvPr>
            <p:cNvSpPr/>
            <p:nvPr/>
          </p:nvSpPr>
          <p:spPr>
            <a:xfrm rot="16200000">
              <a:off x="4807910" y="1682243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67" name="Graphic 66" descr="Wireless">
              <a:extLst>
                <a:ext uri="{FF2B5EF4-FFF2-40B4-BE49-F238E27FC236}">
                  <a16:creationId xmlns:a16="http://schemas.microsoft.com/office/drawing/2014/main" id="{CF143F92-A05B-4365-B2FD-FEF8F6C49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4810730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BA677-FC6A-4E64-9840-466B4E909EBC}"/>
              </a:ext>
            </a:extLst>
          </p:cNvPr>
          <p:cNvGrpSpPr>
            <a:grpSpLocks noChangeAspect="1"/>
          </p:cNvGrpSpPr>
          <p:nvPr/>
        </p:nvGrpSpPr>
        <p:grpSpPr>
          <a:xfrm>
            <a:off x="-9317056" y="-1673496"/>
            <a:ext cx="1832257" cy="1620000"/>
            <a:chOff x="4470591" y="1562361"/>
            <a:chExt cx="1034207" cy="914400"/>
          </a:xfrm>
        </p:grpSpPr>
        <p:pic>
          <p:nvPicPr>
            <p:cNvPr id="11" name="Graphic 10" descr="Group success">
              <a:extLst>
                <a:ext uri="{FF2B5EF4-FFF2-40B4-BE49-F238E27FC236}">
                  <a16:creationId xmlns:a16="http://schemas.microsoft.com/office/drawing/2014/main" id="{1E0268F0-B1B7-4FB5-9920-41089007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0494" y="1562361"/>
              <a:ext cx="914400" cy="914400"/>
            </a:xfrm>
            <a:prstGeom prst="rect">
              <a:avLst/>
            </a:prstGeom>
          </p:spPr>
        </p:pic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E873A097-2B9E-4E1A-A897-2FAEF12DDF82}"/>
                </a:ext>
              </a:extLst>
            </p:cNvPr>
            <p:cNvSpPr/>
            <p:nvPr/>
          </p:nvSpPr>
          <p:spPr>
            <a:xfrm rot="16200000">
              <a:off x="4807910" y="1682243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4" name="Graphic 33" descr="Wireless">
              <a:extLst>
                <a:ext uri="{FF2B5EF4-FFF2-40B4-BE49-F238E27FC236}">
                  <a16:creationId xmlns:a16="http://schemas.microsoft.com/office/drawing/2014/main" id="{9E846000-A092-4B26-8CF2-D7430DE2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4810730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97FE22-9548-4F49-8144-63FEA0C06501}"/>
              </a:ext>
            </a:extLst>
          </p:cNvPr>
          <p:cNvGrpSpPr>
            <a:grpSpLocks noChangeAspect="1"/>
          </p:cNvGrpSpPr>
          <p:nvPr/>
        </p:nvGrpSpPr>
        <p:grpSpPr>
          <a:xfrm>
            <a:off x="857051" y="1370430"/>
            <a:ext cx="1832256" cy="674397"/>
            <a:chOff x="3289352" y="1998472"/>
            <a:chExt cx="1034207" cy="380660"/>
          </a:xfrm>
        </p:grpSpPr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66216878-8321-4ADB-9AD2-33A5C3E41E42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1" name="Graphic 30" descr="Wireless">
              <a:extLst>
                <a:ext uri="{FF2B5EF4-FFF2-40B4-BE49-F238E27FC236}">
                  <a16:creationId xmlns:a16="http://schemas.microsoft.com/office/drawing/2014/main" id="{40221FAD-DA73-407F-BCFF-214853D1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401963-B95D-453A-BF73-515D39E5DDC7}"/>
              </a:ext>
            </a:extLst>
          </p:cNvPr>
          <p:cNvGrpSpPr/>
          <p:nvPr/>
        </p:nvGrpSpPr>
        <p:grpSpPr>
          <a:xfrm>
            <a:off x="-442834" y="2837034"/>
            <a:ext cx="5760000" cy="5760000"/>
            <a:chOff x="4205447" y="1278058"/>
            <a:chExt cx="5760000" cy="57600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B26F8DB-A744-4D76-9AF1-886BA4FAC2BF}"/>
                </a:ext>
              </a:extLst>
            </p:cNvPr>
            <p:cNvSpPr/>
            <p:nvPr/>
          </p:nvSpPr>
          <p:spPr>
            <a:xfrm>
              <a:off x="4205447" y="1278058"/>
              <a:ext cx="5760000" cy="57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82" name="Graphic 81" descr="Wireless router">
              <a:extLst>
                <a:ext uri="{FF2B5EF4-FFF2-40B4-BE49-F238E27FC236}">
                  <a16:creationId xmlns:a16="http://schemas.microsoft.com/office/drawing/2014/main" id="{B0B7DB3F-1BF4-4A7C-85DE-10038180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7368" y="3439979"/>
              <a:ext cx="1436159" cy="143615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105C5-34FD-4304-90F9-C1B78B566BE5}"/>
              </a:ext>
            </a:extLst>
          </p:cNvPr>
          <p:cNvGrpSpPr/>
          <p:nvPr/>
        </p:nvGrpSpPr>
        <p:grpSpPr>
          <a:xfrm>
            <a:off x="5818717" y="4019803"/>
            <a:ext cx="6350468" cy="2690129"/>
            <a:chOff x="5818717" y="4019803"/>
            <a:chExt cx="6350468" cy="269012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3E55EFE-2C1E-4F52-BE0E-E95A4B578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3141" t="24216" r="4357" b="7697"/>
            <a:stretch/>
          </p:blipFill>
          <p:spPr>
            <a:xfrm>
              <a:off x="5818717" y="4274290"/>
              <a:ext cx="6350468" cy="243564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261BEA-7068-48FA-B34F-FFF97C9B2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3140" t="8804" r="4358" b="83434"/>
            <a:stretch/>
          </p:blipFill>
          <p:spPr>
            <a:xfrm>
              <a:off x="5818717" y="4019803"/>
              <a:ext cx="6350468" cy="277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69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ireless">
            <a:extLst>
              <a:ext uri="{FF2B5EF4-FFF2-40B4-BE49-F238E27FC236}">
                <a16:creationId xmlns:a16="http://schemas.microsoft.com/office/drawing/2014/main" id="{DBDA2A85-6DE6-4655-AF8B-AD9B34CD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34069">
            <a:off x="2453091" y="-600386"/>
            <a:ext cx="6932380" cy="6932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65307-9E4C-4BB4-AD02-48BC945BB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3100" y="5542537"/>
            <a:ext cx="1155700" cy="1159887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6AEEBB25-5A9D-4ECA-8A2E-B105F0FF17C2}"/>
              </a:ext>
            </a:extLst>
          </p:cNvPr>
          <p:cNvSpPr>
            <a:spLocks noChangeAspect="1"/>
          </p:cNvSpPr>
          <p:nvPr/>
        </p:nvSpPr>
        <p:spPr>
          <a:xfrm>
            <a:off x="2519464" y="0"/>
            <a:ext cx="6799634" cy="6799634"/>
          </a:xfrm>
          <a:prstGeom prst="noSmoking">
            <a:avLst>
              <a:gd name="adj" fmla="val 613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3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8DF860-14F1-4858-BC02-AA585314110D}"/>
              </a:ext>
            </a:extLst>
          </p:cNvPr>
          <p:cNvGrpSpPr>
            <a:grpSpLocks noChangeAspect="1"/>
          </p:cNvGrpSpPr>
          <p:nvPr/>
        </p:nvGrpSpPr>
        <p:grpSpPr>
          <a:xfrm>
            <a:off x="9419182" y="1500198"/>
            <a:ext cx="1832257" cy="1620000"/>
            <a:chOff x="3289352" y="1562363"/>
            <a:chExt cx="1034207" cy="914400"/>
          </a:xfrm>
        </p:grpSpPr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0C06694E-A436-48EA-A041-6315EC7DA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9255" y="1562363"/>
              <a:ext cx="914400" cy="914400"/>
            </a:xfrm>
            <a:prstGeom prst="rect">
              <a:avLst/>
            </a:prstGeom>
          </p:spPr>
        </p:pic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BFB379B8-E5CC-4032-94EE-332273651B4A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0" name="Graphic 29" descr="Wireless">
              <a:extLst>
                <a:ext uri="{FF2B5EF4-FFF2-40B4-BE49-F238E27FC236}">
                  <a16:creationId xmlns:a16="http://schemas.microsoft.com/office/drawing/2014/main" id="{53231FD2-E9BF-4D4E-8526-1F435609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BA677-FC6A-4E64-9840-466B4E909EBC}"/>
              </a:ext>
            </a:extLst>
          </p:cNvPr>
          <p:cNvGrpSpPr>
            <a:grpSpLocks noChangeAspect="1"/>
          </p:cNvGrpSpPr>
          <p:nvPr/>
        </p:nvGrpSpPr>
        <p:grpSpPr>
          <a:xfrm>
            <a:off x="-3068656" y="3862450"/>
            <a:ext cx="1832257" cy="1620000"/>
            <a:chOff x="4470591" y="1562361"/>
            <a:chExt cx="1034207" cy="914400"/>
          </a:xfrm>
        </p:grpSpPr>
        <p:pic>
          <p:nvPicPr>
            <p:cNvPr id="11" name="Graphic 10" descr="Group success">
              <a:extLst>
                <a:ext uri="{FF2B5EF4-FFF2-40B4-BE49-F238E27FC236}">
                  <a16:creationId xmlns:a16="http://schemas.microsoft.com/office/drawing/2014/main" id="{1E0268F0-B1B7-4FB5-9920-41089007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30494" y="1562361"/>
              <a:ext cx="914400" cy="914400"/>
            </a:xfrm>
            <a:prstGeom prst="rect">
              <a:avLst/>
            </a:prstGeom>
          </p:spPr>
        </p:pic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E873A097-2B9E-4E1A-A897-2FAEF12DDF82}"/>
                </a:ext>
              </a:extLst>
            </p:cNvPr>
            <p:cNvSpPr/>
            <p:nvPr/>
          </p:nvSpPr>
          <p:spPr>
            <a:xfrm rot="16200000">
              <a:off x="4807910" y="1682243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4" name="Graphic 33" descr="Wireless">
              <a:extLst>
                <a:ext uri="{FF2B5EF4-FFF2-40B4-BE49-F238E27FC236}">
                  <a16:creationId xmlns:a16="http://schemas.microsoft.com/office/drawing/2014/main" id="{9E846000-A092-4B26-8CF2-D7430DE2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95929">
              <a:off x="4810730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C6D67-591E-4AAA-982E-D9A74BCBE526}"/>
              </a:ext>
            </a:extLst>
          </p:cNvPr>
          <p:cNvGrpSpPr>
            <a:grpSpLocks noChangeAspect="1"/>
          </p:cNvGrpSpPr>
          <p:nvPr/>
        </p:nvGrpSpPr>
        <p:grpSpPr>
          <a:xfrm>
            <a:off x="5689655" y="1850248"/>
            <a:ext cx="1832257" cy="1620000"/>
            <a:chOff x="3289352" y="1562363"/>
            <a:chExt cx="1034207" cy="914400"/>
          </a:xfrm>
        </p:grpSpPr>
        <p:pic>
          <p:nvPicPr>
            <p:cNvPr id="13" name="Graphic 12" descr="Group">
              <a:extLst>
                <a:ext uri="{FF2B5EF4-FFF2-40B4-BE49-F238E27FC236}">
                  <a16:creationId xmlns:a16="http://schemas.microsoft.com/office/drawing/2014/main" id="{F8DEBB70-E8A2-4BB9-B914-7EA6A5655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9255" y="1562363"/>
              <a:ext cx="914400" cy="914400"/>
            </a:xfrm>
            <a:prstGeom prst="rect">
              <a:avLst/>
            </a:prstGeom>
          </p:spPr>
        </p:pic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D8098022-9EDA-428A-826C-214B78DFB3A0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6" name="Graphic 15" descr="Wireless">
              <a:extLst>
                <a:ext uri="{FF2B5EF4-FFF2-40B4-BE49-F238E27FC236}">
                  <a16:creationId xmlns:a16="http://schemas.microsoft.com/office/drawing/2014/main" id="{6D2AC50C-F42C-4D0B-8BD8-15F717C6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025A45-2E51-4278-9F95-AF5E8E327775}"/>
              </a:ext>
            </a:extLst>
          </p:cNvPr>
          <p:cNvGrpSpPr>
            <a:grpSpLocks noChangeAspect="1"/>
          </p:cNvGrpSpPr>
          <p:nvPr/>
        </p:nvGrpSpPr>
        <p:grpSpPr>
          <a:xfrm>
            <a:off x="8117318" y="-221747"/>
            <a:ext cx="1832257" cy="1620000"/>
            <a:chOff x="3289352" y="1562363"/>
            <a:chExt cx="1034207" cy="914400"/>
          </a:xfrm>
        </p:grpSpPr>
        <p:pic>
          <p:nvPicPr>
            <p:cNvPr id="20" name="Graphic 19" descr="Group">
              <a:extLst>
                <a:ext uri="{FF2B5EF4-FFF2-40B4-BE49-F238E27FC236}">
                  <a16:creationId xmlns:a16="http://schemas.microsoft.com/office/drawing/2014/main" id="{C4DA982D-2AE3-477D-8728-AFAFD62CF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9255" y="1562363"/>
              <a:ext cx="914400" cy="914400"/>
            </a:xfrm>
            <a:prstGeom prst="rect">
              <a:avLst/>
            </a:prstGeom>
          </p:spPr>
        </p:pic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4E415BB1-4531-4724-B536-9822FFB7C75C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2" name="Graphic 21" descr="Wireless">
              <a:extLst>
                <a:ext uri="{FF2B5EF4-FFF2-40B4-BE49-F238E27FC236}">
                  <a16:creationId xmlns:a16="http://schemas.microsoft.com/office/drawing/2014/main" id="{B8BAD5C8-F0E4-4CCE-AAE1-E1AE7A80F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576386-27ED-4FF7-98CD-105BFD2E098F}"/>
              </a:ext>
            </a:extLst>
          </p:cNvPr>
          <p:cNvGrpSpPr>
            <a:grpSpLocks noChangeAspect="1"/>
          </p:cNvGrpSpPr>
          <p:nvPr/>
        </p:nvGrpSpPr>
        <p:grpSpPr>
          <a:xfrm>
            <a:off x="513350" y="4589627"/>
            <a:ext cx="1832256" cy="1620000"/>
            <a:chOff x="3289352" y="1562363"/>
            <a:chExt cx="1034207" cy="914400"/>
          </a:xfrm>
        </p:grpSpPr>
        <p:pic>
          <p:nvPicPr>
            <p:cNvPr id="24" name="Graphic 23" descr="Group">
              <a:extLst>
                <a:ext uri="{FF2B5EF4-FFF2-40B4-BE49-F238E27FC236}">
                  <a16:creationId xmlns:a16="http://schemas.microsoft.com/office/drawing/2014/main" id="{B996336A-1540-4710-B995-13E72794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9255" y="1562363"/>
              <a:ext cx="914400" cy="914400"/>
            </a:xfrm>
            <a:prstGeom prst="rect">
              <a:avLst/>
            </a:prstGeom>
          </p:spPr>
        </p:pic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BA9BC788-B77C-41DB-AD3D-5EEFD0AD9163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032FDE10-7212-4396-97CA-0B7EFB9C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97FE22-9548-4F49-8144-63FEA0C06501}"/>
              </a:ext>
            </a:extLst>
          </p:cNvPr>
          <p:cNvGrpSpPr>
            <a:grpSpLocks noChangeAspect="1"/>
          </p:cNvGrpSpPr>
          <p:nvPr/>
        </p:nvGrpSpPr>
        <p:grpSpPr>
          <a:xfrm>
            <a:off x="857051" y="1370430"/>
            <a:ext cx="1832256" cy="674397"/>
            <a:chOff x="3289352" y="1998472"/>
            <a:chExt cx="1034207" cy="380660"/>
          </a:xfrm>
        </p:grpSpPr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66216878-8321-4ADB-9AD2-33A5C3E41E42}"/>
                </a:ext>
              </a:extLst>
            </p:cNvPr>
            <p:cNvSpPr/>
            <p:nvPr/>
          </p:nvSpPr>
          <p:spPr>
            <a:xfrm rot="16200000">
              <a:off x="3626671" y="1682244"/>
              <a:ext cx="359569" cy="1034207"/>
            </a:xfrm>
            <a:prstGeom prst="flowChartDelay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1" name="Graphic 30" descr="Wireless">
              <a:extLst>
                <a:ext uri="{FF2B5EF4-FFF2-40B4-BE49-F238E27FC236}">
                  <a16:creationId xmlns:a16="http://schemas.microsoft.com/office/drawing/2014/main" id="{40221FAD-DA73-407F-BCFF-214853D1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695929">
              <a:off x="3629492" y="1998472"/>
              <a:ext cx="353927" cy="35392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E45FFD7-61CC-4CDB-B418-46999AFB6E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33100" y="5542537"/>
            <a:ext cx="1155700" cy="115988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0568708-0010-45ED-B703-11651B996C9E}"/>
              </a:ext>
            </a:extLst>
          </p:cNvPr>
          <p:cNvGrpSpPr/>
          <p:nvPr/>
        </p:nvGrpSpPr>
        <p:grpSpPr>
          <a:xfrm>
            <a:off x="6926365" y="3114459"/>
            <a:ext cx="6120000" cy="6120000"/>
            <a:chOff x="4205447" y="1278058"/>
            <a:chExt cx="5760000" cy="576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DA6DE4-5A1E-4448-AD06-B5CCB0E4E871}"/>
                </a:ext>
              </a:extLst>
            </p:cNvPr>
            <p:cNvSpPr/>
            <p:nvPr/>
          </p:nvSpPr>
          <p:spPr>
            <a:xfrm>
              <a:off x="4205447" y="1278058"/>
              <a:ext cx="5760000" cy="57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42" name="Graphic 41" descr="Wireless router">
              <a:extLst>
                <a:ext uri="{FF2B5EF4-FFF2-40B4-BE49-F238E27FC236}">
                  <a16:creationId xmlns:a16="http://schemas.microsoft.com/office/drawing/2014/main" id="{432AE712-3268-4E1A-B7E9-1615FA02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67368" y="3439979"/>
              <a:ext cx="1436159" cy="1436159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3935E-F912-4B1C-A526-77AB2F7436A1}"/>
              </a:ext>
            </a:extLst>
          </p:cNvPr>
          <p:cNvGrpSpPr/>
          <p:nvPr/>
        </p:nvGrpSpPr>
        <p:grpSpPr>
          <a:xfrm>
            <a:off x="-2219133" y="-1132146"/>
            <a:ext cx="5760000" cy="5760000"/>
            <a:chOff x="4205447" y="1278058"/>
            <a:chExt cx="5760000" cy="576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9730DC9-DFD2-4E9A-8DBE-832DAD537BA0}"/>
                </a:ext>
              </a:extLst>
            </p:cNvPr>
            <p:cNvSpPr/>
            <p:nvPr/>
          </p:nvSpPr>
          <p:spPr>
            <a:xfrm>
              <a:off x="4205447" y="1278058"/>
              <a:ext cx="5760000" cy="57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45" name="Graphic 44" descr="Wireless router">
              <a:extLst>
                <a:ext uri="{FF2B5EF4-FFF2-40B4-BE49-F238E27FC236}">
                  <a16:creationId xmlns:a16="http://schemas.microsoft.com/office/drawing/2014/main" id="{26242229-0BC5-4E54-89BA-71A645DDC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67368" y="3439979"/>
              <a:ext cx="1436159" cy="1436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2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0AF599-FD9F-439F-96C0-442A37A4A1A0}"/>
              </a:ext>
            </a:extLst>
          </p:cNvPr>
          <p:cNvSpPr txBox="1">
            <a:spLocks/>
          </p:cNvSpPr>
          <p:nvPr/>
        </p:nvSpPr>
        <p:spPr>
          <a:xfrm>
            <a:off x="937967" y="1112936"/>
            <a:ext cx="10316066" cy="1769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 Black" panose="020B0A04020102020204" pitchFamily="34" charset="0"/>
                <a:cs typeface="Calibri Light"/>
              </a:rPr>
              <a:t>Maximum </a:t>
            </a:r>
            <a:r>
              <a:rPr lang="en-US" b="1" dirty="0" err="1">
                <a:latin typeface="Arial Black" panose="020B0A04020102020204" pitchFamily="34" charset="0"/>
                <a:cs typeface="Calibri Light"/>
              </a:rPr>
              <a:t>wifi</a:t>
            </a:r>
            <a:r>
              <a:rPr lang="en-US" b="1" dirty="0">
                <a:latin typeface="Arial Black" panose="020B0A04020102020204" pitchFamily="34" charset="0"/>
                <a:cs typeface="Calibri Light"/>
              </a:rPr>
              <a:t> Coverage Problem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574039-F9A9-4B41-BB76-BCFAA20E60BD}"/>
              </a:ext>
            </a:extLst>
          </p:cNvPr>
          <p:cNvSpPr txBox="1">
            <a:spLocks/>
          </p:cNvSpPr>
          <p:nvPr/>
        </p:nvSpPr>
        <p:spPr>
          <a:xfrm>
            <a:off x="1524000" y="3009900"/>
            <a:ext cx="9144000" cy="248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GOAL: Find the optimal placement of routers to </a:t>
            </a:r>
            <a:r>
              <a:rPr lang="en-US" dirty="0" err="1">
                <a:ea typeface="+mn-lt"/>
                <a:cs typeface="+mn-lt"/>
              </a:rPr>
              <a:t>maximise</a:t>
            </a:r>
            <a:r>
              <a:rPr lang="en-US" dirty="0">
                <a:ea typeface="+mn-lt"/>
                <a:cs typeface="+mn-lt"/>
              </a:rPr>
              <a:t> the number of happy campers</a:t>
            </a:r>
          </a:p>
          <a:p>
            <a:pPr marL="0" indent="0" algn="ct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TOOL: </a:t>
            </a:r>
            <a:r>
              <a:rPr lang="en-US" b="1" dirty="0" err="1">
                <a:ea typeface="+mn-lt"/>
                <a:cs typeface="+mn-lt"/>
              </a:rPr>
              <a:t>DOcplex</a:t>
            </a:r>
            <a:r>
              <a:rPr lang="en-US" b="1" dirty="0">
                <a:ea typeface="+mn-lt"/>
                <a:cs typeface="+mn-lt"/>
              </a:rPr>
              <a:t> translator </a:t>
            </a:r>
            <a:r>
              <a:rPr lang="en-US" dirty="0">
                <a:ea typeface="+mn-lt"/>
                <a:cs typeface="+mn-lt"/>
              </a:rPr>
              <a:t>of </a:t>
            </a:r>
            <a:r>
              <a:rPr lang="en-US" b="1" dirty="0" err="1">
                <a:ea typeface="+mn-lt"/>
                <a:cs typeface="+mn-lt"/>
              </a:rPr>
              <a:t>Qiskit</a:t>
            </a:r>
            <a:r>
              <a:rPr lang="en-US" b="1" dirty="0">
                <a:ea typeface="+mn-lt"/>
                <a:cs typeface="+mn-lt"/>
              </a:rPr>
              <a:t> Aqua</a:t>
            </a:r>
          </a:p>
        </p:txBody>
      </p:sp>
    </p:spTree>
    <p:extLst>
      <p:ext uri="{BB962C8B-B14F-4D97-AF65-F5344CB8AC3E}">
        <p14:creationId xmlns:p14="http://schemas.microsoft.com/office/powerpoint/2010/main" val="291399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FFC72-71CA-4982-A578-8A004BD1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2" t="12783" r="4815" b="3802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A44CF-37E4-4925-9CDB-6CD93D6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4" y="0"/>
            <a:ext cx="637161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30E51-3925-4702-B65C-CDACEAB3E0C5}"/>
              </a:ext>
            </a:extLst>
          </p:cNvPr>
          <p:cNvSpPr/>
          <p:nvPr/>
        </p:nvSpPr>
        <p:spPr>
          <a:xfrm>
            <a:off x="0" y="4524252"/>
            <a:ext cx="5820384" cy="233374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12D1CB-77FA-48AA-8549-BB3230A4DF27}"/>
              </a:ext>
            </a:extLst>
          </p:cNvPr>
          <p:cNvSpPr/>
          <p:nvPr/>
        </p:nvSpPr>
        <p:spPr>
          <a:xfrm>
            <a:off x="5820384" y="0"/>
            <a:ext cx="63716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73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FFC72-71CA-4982-A578-8A004BD1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2" t="12783" r="4815" b="3802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A44CF-37E4-4925-9CDB-6CD93D6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4" y="0"/>
            <a:ext cx="637161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30E51-3925-4702-B65C-CDACEAB3E0C5}"/>
              </a:ext>
            </a:extLst>
          </p:cNvPr>
          <p:cNvSpPr/>
          <p:nvPr/>
        </p:nvSpPr>
        <p:spPr>
          <a:xfrm>
            <a:off x="0" y="4524252"/>
            <a:ext cx="5820384" cy="233374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35553-56C3-4014-8A85-75AFF0DE31AE}"/>
              </a:ext>
            </a:extLst>
          </p:cNvPr>
          <p:cNvSpPr/>
          <p:nvPr/>
        </p:nvSpPr>
        <p:spPr>
          <a:xfrm>
            <a:off x="1481472" y="1876926"/>
            <a:ext cx="4338912" cy="1116531"/>
          </a:xfrm>
          <a:prstGeom prst="ellipse">
            <a:avLst/>
          </a:prstGeom>
          <a:noFill/>
          <a:ln w="762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84509-A2EF-40E6-802E-ABEFE6331E83}"/>
              </a:ext>
            </a:extLst>
          </p:cNvPr>
          <p:cNvSpPr/>
          <p:nvPr/>
        </p:nvSpPr>
        <p:spPr>
          <a:xfrm>
            <a:off x="5820384" y="0"/>
            <a:ext cx="63716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73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FFC72-71CA-4982-A578-8A004BD1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2" t="12783" r="4815" b="3802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A44CF-37E4-4925-9CDB-6CD93D6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4" y="0"/>
            <a:ext cx="637161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30E51-3925-4702-B65C-CDACEAB3E0C5}"/>
              </a:ext>
            </a:extLst>
          </p:cNvPr>
          <p:cNvSpPr/>
          <p:nvPr/>
        </p:nvSpPr>
        <p:spPr>
          <a:xfrm>
            <a:off x="0" y="4524252"/>
            <a:ext cx="5820384" cy="233374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35553-56C3-4014-8A85-75AFF0DE31AE}"/>
              </a:ext>
            </a:extLst>
          </p:cNvPr>
          <p:cNvSpPr/>
          <p:nvPr/>
        </p:nvSpPr>
        <p:spPr>
          <a:xfrm>
            <a:off x="1481472" y="1876926"/>
            <a:ext cx="4338912" cy="1116531"/>
          </a:xfrm>
          <a:prstGeom prst="ellipse">
            <a:avLst/>
          </a:prstGeom>
          <a:noFill/>
          <a:ln w="762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3A5222-7ACA-4E8F-B366-97A3B504FF0B}"/>
              </a:ext>
            </a:extLst>
          </p:cNvPr>
          <p:cNvCxnSpPr>
            <a:cxnSpLocks/>
          </p:cNvCxnSpPr>
          <p:nvPr/>
        </p:nvCxnSpPr>
        <p:spPr>
          <a:xfrm>
            <a:off x="2350477" y="2868329"/>
            <a:ext cx="0" cy="2483317"/>
          </a:xfrm>
          <a:prstGeom prst="straightConnector1">
            <a:avLst/>
          </a:prstGeom>
          <a:ln w="1270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ED341F9-01B3-4918-BEB3-58E4C2647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1" t="35042" r="5177" b="39993"/>
          <a:stretch/>
        </p:blipFill>
        <p:spPr>
          <a:xfrm>
            <a:off x="247051" y="5382017"/>
            <a:ext cx="5324877" cy="11355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F74532-1E00-4A18-ABA6-B08116224F83}"/>
              </a:ext>
            </a:extLst>
          </p:cNvPr>
          <p:cNvSpPr/>
          <p:nvPr/>
        </p:nvSpPr>
        <p:spPr>
          <a:xfrm>
            <a:off x="5818979" y="0"/>
            <a:ext cx="63716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1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FFC72-71CA-4982-A578-8A004BD1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2" t="12783" r="4815" b="3802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A44CF-37E4-4925-9CDB-6CD93D6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4" y="0"/>
            <a:ext cx="637161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30E51-3925-4702-B65C-CDACEAB3E0C5}"/>
              </a:ext>
            </a:extLst>
          </p:cNvPr>
          <p:cNvSpPr/>
          <p:nvPr/>
        </p:nvSpPr>
        <p:spPr>
          <a:xfrm>
            <a:off x="0" y="4524252"/>
            <a:ext cx="5820384" cy="233374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35553-56C3-4014-8A85-75AFF0DE31AE}"/>
              </a:ext>
            </a:extLst>
          </p:cNvPr>
          <p:cNvSpPr/>
          <p:nvPr/>
        </p:nvSpPr>
        <p:spPr>
          <a:xfrm>
            <a:off x="1481472" y="1876926"/>
            <a:ext cx="4338912" cy="1116531"/>
          </a:xfrm>
          <a:prstGeom prst="ellipse">
            <a:avLst/>
          </a:prstGeom>
          <a:noFill/>
          <a:ln w="762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3A5222-7ACA-4E8F-B366-97A3B504FF0B}"/>
              </a:ext>
            </a:extLst>
          </p:cNvPr>
          <p:cNvCxnSpPr>
            <a:cxnSpLocks/>
          </p:cNvCxnSpPr>
          <p:nvPr/>
        </p:nvCxnSpPr>
        <p:spPr>
          <a:xfrm>
            <a:off x="2350477" y="2868329"/>
            <a:ext cx="0" cy="2483317"/>
          </a:xfrm>
          <a:prstGeom prst="straightConnector1">
            <a:avLst/>
          </a:prstGeom>
          <a:ln w="1270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ED341F9-01B3-4918-BEB3-58E4C2647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1" t="35042" r="5177" b="39993"/>
          <a:stretch/>
        </p:blipFill>
        <p:spPr>
          <a:xfrm>
            <a:off x="247051" y="5382017"/>
            <a:ext cx="5324877" cy="11355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0E76A5-8838-4944-9C78-80A20852D9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16" t="31914" r="3578" b="45764"/>
          <a:stretch/>
        </p:blipFill>
        <p:spPr>
          <a:xfrm>
            <a:off x="247051" y="5449008"/>
            <a:ext cx="5324876" cy="10015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AB6328-B66A-489D-B1A0-41BF42DBF455}"/>
              </a:ext>
            </a:extLst>
          </p:cNvPr>
          <p:cNvSpPr/>
          <p:nvPr/>
        </p:nvSpPr>
        <p:spPr>
          <a:xfrm>
            <a:off x="5818979" y="0"/>
            <a:ext cx="63716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643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FFC72-71CA-4982-A578-8A004BD1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2" t="12783" r="4815" b="3802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A44CF-37E4-4925-9CDB-6CD93D6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4" y="0"/>
            <a:ext cx="637161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30E51-3925-4702-B65C-CDACEAB3E0C5}"/>
              </a:ext>
            </a:extLst>
          </p:cNvPr>
          <p:cNvSpPr/>
          <p:nvPr/>
        </p:nvSpPr>
        <p:spPr>
          <a:xfrm>
            <a:off x="0" y="4524252"/>
            <a:ext cx="5820384" cy="233374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35553-56C3-4014-8A85-75AFF0DE31AE}"/>
              </a:ext>
            </a:extLst>
          </p:cNvPr>
          <p:cNvSpPr/>
          <p:nvPr/>
        </p:nvSpPr>
        <p:spPr>
          <a:xfrm>
            <a:off x="1481472" y="1876926"/>
            <a:ext cx="4338912" cy="1116531"/>
          </a:xfrm>
          <a:prstGeom prst="ellipse">
            <a:avLst/>
          </a:prstGeom>
          <a:noFill/>
          <a:ln w="762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3A5222-7ACA-4E8F-B366-97A3B504FF0B}"/>
              </a:ext>
            </a:extLst>
          </p:cNvPr>
          <p:cNvCxnSpPr>
            <a:cxnSpLocks/>
          </p:cNvCxnSpPr>
          <p:nvPr/>
        </p:nvCxnSpPr>
        <p:spPr>
          <a:xfrm>
            <a:off x="2350477" y="2868329"/>
            <a:ext cx="0" cy="2483317"/>
          </a:xfrm>
          <a:prstGeom prst="straightConnector1">
            <a:avLst/>
          </a:prstGeom>
          <a:ln w="1270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ED341F9-01B3-4918-BEB3-58E4C2647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1" t="35042" r="5177" b="39993"/>
          <a:stretch/>
        </p:blipFill>
        <p:spPr>
          <a:xfrm>
            <a:off x="247051" y="5382017"/>
            <a:ext cx="5324877" cy="11355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0E76A5-8838-4944-9C78-80A20852D9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16" t="31914" r="3578" b="45764"/>
          <a:stretch/>
        </p:blipFill>
        <p:spPr>
          <a:xfrm>
            <a:off x="247051" y="5449008"/>
            <a:ext cx="5324876" cy="10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1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Gemma Dawson</dc:creator>
  <cp:lastModifiedBy>Gemma Dawson</cp:lastModifiedBy>
  <cp:revision>25</cp:revision>
  <dcterms:created xsi:type="dcterms:W3CDTF">2019-12-13T08:29:52Z</dcterms:created>
  <dcterms:modified xsi:type="dcterms:W3CDTF">2019-12-13T12:21:29Z</dcterms:modified>
</cp:coreProperties>
</file>