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9DF6-6E9B-4304-8130-DE2DACA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6C124-FB5A-4D21-94B6-AE4C302CF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1898-ABA3-40B1-AD15-FFC94906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3B55-5F0A-47B6-9D64-3F90C96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56DC-20AB-4FC0-861C-DD9569D4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D910-D9E7-4145-936C-134170C2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1388A-6D73-40FA-BA60-1AF6D5257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6C76-740F-4FC2-A707-FD145396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7F94-538A-4160-A23C-6FBDFDE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11A2-5442-4F53-AB41-D0C4EE5F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63057-6874-4F28-9017-B43F4394A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32330-18BD-4B84-8B3D-CB66A676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958B-FE3F-4486-A006-72B3A577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7A46-F1F3-45C3-B0FF-AC9FEDC7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42DC-1F0E-48B3-8171-2738D79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95B-9C38-4010-9F8F-0E891769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EC8C-84FE-4072-A06B-3F601172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7255-35D9-4C4E-94E3-13701B9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10D1-E920-468E-B841-E7886963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5CD2-B3F3-43EE-9BF4-16F749A3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1E40-E536-400B-986B-AAC0E56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AAC8-26BB-4CD2-B3F8-27A1B5F5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E38C-0E89-4E97-ABBE-D64F192F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32F0-678C-474B-BAB1-B59619A8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FC4B-D842-4C03-A416-48EF655A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4A5-01AD-4EC1-BA1F-D4DA7E7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1995-C9B0-49D6-BE7B-5BA7F7AB5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03AC-A717-4D0D-8027-120157C4C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7AE8-79C1-4238-B5D2-2D30B96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0CA71-5E68-4D30-9957-18F7ED0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5070-2067-4023-920A-D0D60EC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8D94-FC6F-45BA-8215-C01F9A62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94E6-9155-4F96-82CF-791A88DD0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8ECE7-B27C-4F36-9CB9-EBC0F7814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EF2C0-CC9B-42AA-9055-609DE79F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1FF-6918-494C-BDC3-7CB43D85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B5049-025D-4D58-916B-981119B0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11E6A-8884-47E8-9654-39B5B5E1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0A02-7F2E-4BAA-8F96-2673AF73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10B1-746E-449E-A7F6-B1062769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98961-D02B-463C-AC6A-AE727A98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F595-9742-45B9-AD56-0C638EAD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B84B-C869-443F-B5F6-207BD47B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B2C12-CDE6-4FC6-A047-27DFB13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E54D4-D87B-4DC2-B563-FCD2FB5E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F3E95-E073-4E09-93D0-492D4285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9AA3-A2FB-453F-B2A3-F0E2CDC6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5246-B4C5-4326-9CFD-2BAAB627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347F-802F-4856-9791-D2968A68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A256-86A6-4BF0-84ED-52AC99B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123A-359E-4A9D-8019-6E8B48E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C5C61-9296-4585-AAC1-2DB1839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9AD-4917-412D-88F9-BEC7FC70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22472-A979-49BD-8D6F-A970AFEC4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B3911-490A-40A0-B146-3AD45427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E8F5-0020-49DD-A467-3C4DAC1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4F89-287A-45D7-9C40-C8E489F8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2F712-419A-41F4-9D86-FC5C43D8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0CFC4-3867-47F8-BA17-391A477D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FF0A-9A2F-4302-9CF9-828EA8CC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45DC-5B05-4074-BD11-82F3B75CC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29D3-BE07-48B7-8271-065D244125C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120D-9140-4557-BB28-48A0D9B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06EB-50C3-4B58-A88D-C7AF9666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BA40-6A52-419A-A397-52C0C0F0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39A2-901E-42E9-9FFC-C38B6391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261" y="2766218"/>
            <a:ext cx="5571478" cy="1325563"/>
          </a:xfrm>
        </p:spPr>
        <p:txBody>
          <a:bodyPr>
            <a:normAutofit fontScale="90000"/>
          </a:bodyPr>
          <a:lstStyle/>
          <a:p>
            <a:r>
              <a:rPr lang="en-US" sz="2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6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A8E52-9C16-46E7-89DF-E629D6F1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4" y="0"/>
            <a:ext cx="9141072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3439B2-6E90-47CB-ABF8-8FF460FC1D30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F22EB-4C46-4C98-BD16-B63A6A64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48"/>
          <a:stretch/>
        </p:blipFill>
        <p:spPr>
          <a:xfrm>
            <a:off x="1411550" y="0"/>
            <a:ext cx="9365941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C73261-E78D-433E-A75C-4C21049BBC93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FD49D3-5168-4B23-87A8-54CB7760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4" y="-7805"/>
            <a:ext cx="9173592" cy="687361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6C32EF-D277-417B-B596-F2DC5D7BA49A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D5C02-61B1-45ED-B89E-2888355C4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9" y="0"/>
            <a:ext cx="9164462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77D37-B449-4BBF-A76C-59400026451C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4A76A-18E5-479D-9E85-6A19680E4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6" y="0"/>
            <a:ext cx="9179168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7D5D2-3AB6-4979-B285-5D0596546094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CF12C-41E6-4B62-8CC3-5052B6E9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1519621" y="0"/>
            <a:ext cx="9115828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82358-0C0E-4D43-8271-7CBDBD268D10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C224C-F4E8-412B-BCE4-D13E331BE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12" y="0"/>
            <a:ext cx="9170375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FD0373-2DD8-4ED6-A079-6433FD163D01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0DB66-8A38-4DED-ABD7-A76AE910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-1883"/>
            <a:ext cx="9120326" cy="68598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9D301-B0FC-4553-A053-7B378C1AB1EF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ABD05-A4EF-4075-9139-B94A9A2E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0"/>
            <a:ext cx="9120326" cy="68555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29372-72E7-4AB4-8DCD-2E24B8EE3A93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85539-6A26-444D-A612-FFFBCD1B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1"/>
          <a:stretch/>
        </p:blipFill>
        <p:spPr>
          <a:xfrm>
            <a:off x="1504765" y="1872"/>
            <a:ext cx="9121806" cy="68561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EEB04-8007-4065-B1CE-92A6BD81347F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AA2E-E3F9-4C1B-A8E3-9B987A5E7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E0195-C010-4FD0-9479-94D26A519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7B22D-150A-47A7-8C74-C84F637E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75" y="0"/>
            <a:ext cx="917084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45FA7-6505-4857-BBBC-71A3812116FC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03E84-53BC-4E68-BF11-078D9302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-4127"/>
            <a:ext cx="9120326" cy="686212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D3DEBF-54E3-4109-8C37-ED79CB56BB4B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FAA7-1AA3-46B9-B181-3F7AD8B5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"/>
          <a:stretch/>
        </p:blipFill>
        <p:spPr>
          <a:xfrm>
            <a:off x="1504999" y="0"/>
            <a:ext cx="913932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7DADF6-5365-4B96-84EE-85D1F45D58AB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7EFE8-9C8B-4883-AB8B-3E54D988EDAB}"/>
              </a:ext>
            </a:extLst>
          </p:cNvPr>
          <p:cNvSpPr/>
          <p:nvPr/>
        </p:nvSpPr>
        <p:spPr>
          <a:xfrm>
            <a:off x="9695895" y="15240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C9DF4-1D40-41FC-ACF1-CFC93DAB4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"/>
          <a:stretch/>
        </p:blipFill>
        <p:spPr>
          <a:xfrm>
            <a:off x="1510576" y="0"/>
            <a:ext cx="910711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1F9A9-7997-4032-BA50-55B983C6E5B7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6FF00-1206-4959-8A50-AC53309A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"/>
          <a:stretch/>
        </p:blipFill>
        <p:spPr>
          <a:xfrm>
            <a:off x="1502869" y="0"/>
            <a:ext cx="914145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F8B1-EEDA-4F2E-8861-5160ECEA3AB0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858A1-7BB6-4F23-A912-4E52D96F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86" y="0"/>
            <a:ext cx="922522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6CCA7F-B714-4A0A-B523-4E62D22996B1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3E0EF-6B74-40F8-B7EF-152473956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45" y="0"/>
            <a:ext cx="9128709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0965A-D230-4BE8-B1DE-1F58C35E47AD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D2E07-2C5D-45D1-AC3F-630BE1B67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8"/>
          <a:stretch/>
        </p:blipFill>
        <p:spPr>
          <a:xfrm>
            <a:off x="1493315" y="0"/>
            <a:ext cx="916876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7908A3-16C4-4C8D-B570-51731D326529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7C723-1C93-4BD8-903E-C731EBB6B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2" y="0"/>
            <a:ext cx="9164715" cy="68581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CC8690-586B-41B8-9C60-11DD5B98B271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18C7E-B0F5-4A0A-BD93-86C1AD45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31" y="0"/>
            <a:ext cx="915573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E3D078-8D06-424B-A459-9020A390F750}"/>
              </a:ext>
            </a:extLst>
          </p:cNvPr>
          <p:cNvSpPr/>
          <p:nvPr/>
        </p:nvSpPr>
        <p:spPr>
          <a:xfrm>
            <a:off x="9543495" y="0"/>
            <a:ext cx="133165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</dc:title>
  <dc:creator>admin</dc:creator>
  <cp:lastModifiedBy>admin</cp:lastModifiedBy>
  <cp:revision>1</cp:revision>
  <dcterms:created xsi:type="dcterms:W3CDTF">2023-12-25T13:12:52Z</dcterms:created>
  <dcterms:modified xsi:type="dcterms:W3CDTF">2023-12-25T13:13:01Z</dcterms:modified>
</cp:coreProperties>
</file>