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C07D-C629-44FA-860B-2D04BE7FF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226F8-5623-480F-A870-34436FC35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490A-06E4-45CE-8BB3-797AB122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D3F5-0814-442D-81BB-ED676471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57E1-D6B4-4C9F-8CC0-9F7AE652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7304-1BFF-4EAB-B1C6-D7B488D8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0A2E1-3756-4314-8E48-8AB75C67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3842-DB53-4605-B928-1C303BF8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C66EA-0CD1-49BB-90EA-119C1F03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26C8-93E8-4159-A355-EADDA2B0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4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DC74E-0A3C-45E8-823A-C6CD04626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D1421-1BCA-46A4-8556-015388A0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911F-31A6-46E4-8F1F-C5E0AEE3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FE590-8E4D-4F53-92C2-F252D0ED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F094-75EB-4188-A808-56806A88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9087-E66A-48EF-8584-8F22D3F7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7972-4394-466F-BDD9-73DCF214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127E-528F-43D0-B4F7-DBC3D080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CD068-96C6-488D-9378-C3A4888F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A0B7-E4DA-4589-B573-0A740785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DA21-F847-4C4B-9D33-D29DD664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63A3-9B59-45CB-8BA8-B1A4BADE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BE6C-DDBC-4FED-A70E-B388CD4B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8B41-9BF3-4F3D-95F2-7A7F6BA6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AE92-FAE6-42A6-8C4B-E478F478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8EF-707D-4991-82BF-79EAFAC5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601D-7A12-477D-AFEC-8BAD3973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EA394-33E9-438E-A007-C84D76C7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38CED-A180-4548-AB4E-B4657DF1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5547-92E2-447B-8BC6-2ABE138D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66CD-E4A3-4D96-833B-5FDD589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E56E-A272-4352-9D8B-6403F737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3E376-EB95-4CE6-B52C-6140FD5C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2E645-FD7E-4B42-B943-412B7C3B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1CF0A-BE2E-4035-B5DA-9E6063383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EA75A-4784-4F3E-8901-C43090FA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C129A-294E-454E-BFBA-6254E3AF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0BAEC-CE23-4FA7-BC0B-C7F746B8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90A54-06D6-4EC9-9F42-744EB85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3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9AF5-F01C-42F3-ABCF-28740D6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C410-AF33-4847-8033-FC7AFC2D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5F5CF-271B-4B9B-A938-5067CBC2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B86D1-BF12-41D2-A498-1F72B2F0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123CB-23AB-48A0-B3FA-9DB75801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128F9-684F-4BB0-A2A7-1A486B2F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6EAF-F2EE-4E3F-AD31-BD4B446A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8A06-C604-4A06-BDBF-3EEECB47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F1DD-947F-49FC-A16E-B37260584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0B13-BA7C-450F-B135-C1126AF36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1642F-99D5-4656-A90E-F67C37E3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AC064-D68B-4DF7-A484-11004CC2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02A57-19A6-42E3-A4F5-BEBDDD19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E856-6F00-414A-8E5E-2A1E21EA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90EC6-42D8-4DBB-8EE5-9A1A98D7A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6187B-DE38-4C04-9D80-5DDB31B2B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C190-A572-453E-A394-704D6296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23348-E9E6-44AF-803C-E2C59DED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F7961-DA5C-4A38-9975-4F3F56B0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4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24DDC-379A-4172-B043-61F432C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C7B2E-72AB-4EDD-9814-504B72B0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F4D5-3C5C-45F4-B8FD-291C06DDE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9BA12-78D7-4C46-B278-AD47AE800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9576D-9592-4951-BE58-22273698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CAA2-C95C-4B19-A995-519D3F2A2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1561"/>
            <a:ext cx="9144000" cy="12284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C800F4-7FAC-41DB-A330-1496E3782045}"/>
              </a:ext>
            </a:extLst>
          </p:cNvPr>
          <p:cNvSpPr txBox="1">
            <a:spLocks/>
          </p:cNvSpPr>
          <p:nvPr/>
        </p:nvSpPr>
        <p:spPr>
          <a:xfrm>
            <a:off x="1524000" y="3312850"/>
            <a:ext cx="9144000" cy="1228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9514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</a:t>
                </a:r>
                <a:r>
                  <a:rPr lang="pt-BR" dirty="0"/>
                  <a:t>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br>
                  <a:rPr lang="pt-BR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* 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∈ 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44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 ∈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((2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)!)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!) ∈ </m:t>
                    </m:r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𝛺</m:t>
                    </m:r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12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students generate 5 polynomial functions of different degrees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order them based on their asymptotic growth. Discuss the reasoning behind the ordering.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3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9141-1B87-46FB-B07D-5D565595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38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generate 10 functions and order them based on asymptotic growth</a:t>
            </a:r>
          </a:p>
        </p:txBody>
      </p:sp>
    </p:spTree>
    <p:extLst>
      <p:ext uri="{BB962C8B-B14F-4D97-AF65-F5344CB8AC3E}">
        <p14:creationId xmlns:p14="http://schemas.microsoft.com/office/powerpoint/2010/main" val="12836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simple, tight asymptotic bound for: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𝑜𝑔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ra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20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52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580564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𝐴𝑛𝑎𝑙𝑦𝑧𝑒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𝑐𝑜𝑚𝑝𝑙𝑒𝑥𝑖𝑡𝑦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𝑛𝑒𝑠𝑡𝑒𝑑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𝑠𝑡𝑟𝑢𝑐𝑡𝑢𝑟𝑒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________________________________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range(n):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j in range(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# Constant time operations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________________________________</a:t>
                </a: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58056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19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8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</a:t>
                </a:r>
                <a:r>
                  <a:rPr lang="pt-BR" dirty="0"/>
                  <a:t>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br>
                  <a:rPr lang="pt-BR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! ∈ </m:t>
                      </m:r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pt-BR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46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</a:t>
                </a:r>
                <a:r>
                  <a:rPr lang="pt-BR" dirty="0"/>
                  <a:t>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br>
                  <a:rPr lang="pt-BR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en-US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*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∈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211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TIME COMPLEXITY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  <vt:lpstr>EXERCISE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</dc:title>
  <dc:creator>admin</dc:creator>
  <cp:lastModifiedBy>admin</cp:lastModifiedBy>
  <cp:revision>5</cp:revision>
  <dcterms:created xsi:type="dcterms:W3CDTF">2023-11-18T12:13:22Z</dcterms:created>
  <dcterms:modified xsi:type="dcterms:W3CDTF">2023-11-18T12:46:42Z</dcterms:modified>
</cp:coreProperties>
</file>