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3" r:id="rId4"/>
    <p:sldId id="284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8FDD-9D56-40E4-8614-8D759ACE1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8319B-DA65-4ACA-ADC8-952C4A3B1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F9BB9-587F-4A4D-986B-11DC5A13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BCCB-04A1-482D-B76C-A69D55760DDE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69EBE-463E-4B73-9C83-BF968EAA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8D225-B28E-428A-B1D8-431AD8B9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5B43-5E6E-4760-8097-7B9C16E5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0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35AF-13F0-4AAF-8511-82183E49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17F98-DF24-4B11-AD90-C79600099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6C0B8-7F50-4FE2-8C2E-3447F740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BCCB-04A1-482D-B76C-A69D55760DDE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CA6CF-C728-4958-8993-BC51009AE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54FC0-D2C0-4279-A827-9611B3BB1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5B43-5E6E-4760-8097-7B9C16E5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1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F6BF0-F9DB-46A1-80EF-448300FF8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CCDEC-BE97-4FB0-A733-3E07596C3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9936B-C416-4AFC-B6A9-8E9E69E0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BCCB-04A1-482D-B76C-A69D55760DDE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0C1AD-172E-4310-8949-51B13598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68F93-84CC-43AB-B3E5-09D3D782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5B43-5E6E-4760-8097-7B9C16E5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0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00ADA-7092-4E40-99BE-041FCEE9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3C71-1C4E-43DC-9E5A-D9384D891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05695-4F3E-40EF-BBDA-48A40454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BCCB-04A1-482D-B76C-A69D55760DDE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FD2A9-538A-4DF8-AEEA-4D468DD1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F5880-474F-45CC-94A0-D3AE3636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5B43-5E6E-4760-8097-7B9C16E5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0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CEAA5-F23D-4151-A87E-1383BDFA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3E383-A623-47D4-A9B2-6074397DC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74656-4DAC-4FDB-AA17-0D14C546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BCCB-04A1-482D-B76C-A69D55760DDE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9CF9E-DCEC-432A-9560-7158523F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05F89-5D8B-487A-8BF0-1F6A7CC5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5B43-5E6E-4760-8097-7B9C16E5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6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4D6C-308A-4A3A-A2A2-36709786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AA31-0F8F-439A-B4F4-EE88E8EE2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C3E3C-2112-4BFF-8A20-E97CD892D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17DD3-B80C-4EFC-99A5-D3690869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BCCB-04A1-482D-B76C-A69D55760DDE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17F13-9EA5-4B68-8721-1E3FED81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2C543-CAB6-435B-A187-52157000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5B43-5E6E-4760-8097-7B9C16E5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44F9-4871-47C0-97CB-48958E95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FCBDA-9268-4DEA-92F7-30DEF93EB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34FC1-C429-462F-8A96-32064DBB3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209B-4742-4C18-AF70-05C944E9A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D0D93-E878-44B0-A28C-09FDF947C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D12E8B-5A6C-4D05-AA6C-E401AED6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BCCB-04A1-482D-B76C-A69D55760DDE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8BCA3-BB3C-4602-AE8A-6A9BA133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D05A6-61DC-4EA0-8B5B-05D62582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5B43-5E6E-4760-8097-7B9C16E5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7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3D72-C5B6-4CC6-83D2-4B35EA7A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7F61F-00A8-46BC-94EC-E423E239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BCCB-04A1-482D-B76C-A69D55760DDE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82106-66B1-4820-BD27-B1B0901A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ADA6-1047-4279-A6AC-EB2082B6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5B43-5E6E-4760-8097-7B9C16E5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3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A703F-9F18-456B-BDFF-2A2ECD3E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BCCB-04A1-482D-B76C-A69D55760DDE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2F3E7D-3CF8-497D-AFEE-75BE2DD8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6E30-A00A-449E-B5AE-FECEF2AA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5B43-5E6E-4760-8097-7B9C16E5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0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5221D-3CD4-4F6D-BF1B-15113033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73783-AF66-40DA-96EA-4CAEABBD8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F7717-DE48-4354-8DD6-BF669BC7B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939E4-DAAD-4E3A-814F-AABCF4B6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BCCB-04A1-482D-B76C-A69D55760DDE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E96D2-CC9A-450E-95CD-7E0BF418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6EA29-EE0B-4B6E-8186-48BBE77B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5B43-5E6E-4760-8097-7B9C16E5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8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5B44-1915-4965-8B0C-AA1A9E6D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B30C67-4B40-434C-943E-6091A3730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071C4-40B0-4712-9E9D-3AC021045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9C0A7-501B-43C8-86EC-51F2E3AD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BCCB-04A1-482D-B76C-A69D55760DDE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11F0A-3BB3-43E4-8C83-94EF9C07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93C01-E260-43ED-B884-E6294FB5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5B43-5E6E-4760-8097-7B9C16E5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3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9926F3-53C4-49A5-8C28-5FB72FE0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3A6E-70A6-456C-9376-52467A270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A591-966A-4B37-9A00-21F4F00D7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BBCCB-04A1-482D-B76C-A69D55760DDE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288C8-4032-457B-91DA-67E50A57C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E0FBD-2B07-4538-9092-12984F029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45B43-5E6E-4760-8097-7B9C16E5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4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30.png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3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3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3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49DF-FEDC-4D01-8C27-92AFBF242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548" y="320841"/>
            <a:ext cx="3112168" cy="1071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D0367C4A-6632-4900-B25D-A713D7D63FD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48639" y="1509078"/>
                <a:ext cx="8178671" cy="5028081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Build(): given an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iterable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X, build sequence from items in X </a:t>
                </a:r>
              </a:p>
              <a:p>
                <a:pPr algn="l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Len(): return n</a:t>
                </a:r>
              </a:p>
              <a:p>
                <a:pPr algn="l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Find(k): return the stored item with key k</a:t>
                </a:r>
              </a:p>
              <a:p>
                <a:pPr algn="l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Get_at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retrun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Set_at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(I, x):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Insert_at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x): make x the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Delete_at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delete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D0367C4A-6632-4900-B25D-A713D7D63F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48639" y="1509078"/>
                <a:ext cx="8178671" cy="5028081"/>
              </a:xfrm>
              <a:blipFill>
                <a:blip r:embed="rId2"/>
                <a:stretch>
                  <a:fillRect l="-1118" t="-1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170EB44-2F7B-464F-84DF-E4F2B9A887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1468882"/>
                  </p:ext>
                </p:extLst>
              </p:nvPr>
            </p:nvGraphicFramePr>
            <p:xfrm>
              <a:off x="2641600" y="5672666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81642611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20491020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49056923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80999929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87268656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50063787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71667594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408952678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90687771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1551597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4875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170EB44-2F7B-464F-84DF-E4F2B9A887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1468882"/>
                  </p:ext>
                </p:extLst>
              </p:nvPr>
            </p:nvGraphicFramePr>
            <p:xfrm>
              <a:off x="2641600" y="5672666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81642611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20491020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49056923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80999929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87268656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50063787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71667594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408952678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90687771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1551597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504" t="-8065" r="-705263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254" t="-8065" r="-600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256" t="-8065" r="-504511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256" t="-8065" r="-404511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3008" t="-8065" r="-203759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487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FDEEF711-B366-4B0C-9694-5582271DF902}"/>
              </a:ext>
            </a:extLst>
          </p:cNvPr>
          <p:cNvSpPr txBox="1">
            <a:spLocks/>
          </p:cNvSpPr>
          <p:nvPr/>
        </p:nvSpPr>
        <p:spPr>
          <a:xfrm>
            <a:off x="115236" y="5136884"/>
            <a:ext cx="2526364" cy="1071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9ADE95-D889-4617-8A5D-13DA66419823}"/>
              </a:ext>
            </a:extLst>
          </p:cNvPr>
          <p:cNvSpPr/>
          <p:nvPr/>
        </p:nvSpPr>
        <p:spPr>
          <a:xfrm>
            <a:off x="4251960" y="5455920"/>
            <a:ext cx="4908753" cy="7525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EDEB56-4618-4D4B-93DC-37F1A6D9A44F}"/>
              </a:ext>
            </a:extLst>
          </p:cNvPr>
          <p:cNvCxnSpPr/>
          <p:nvPr/>
        </p:nvCxnSpPr>
        <p:spPr>
          <a:xfrm>
            <a:off x="1524000" y="-22402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D90B6A0B-85B3-48AC-AA47-11CAAA27BDE5}"/>
              </a:ext>
            </a:extLst>
          </p:cNvPr>
          <p:cNvSpPr txBox="1">
            <a:spLocks/>
          </p:cNvSpPr>
          <p:nvPr/>
        </p:nvSpPr>
        <p:spPr>
          <a:xfrm>
            <a:off x="6705600" y="4326020"/>
            <a:ext cx="2526364" cy="1071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60A3F69-C28C-4D68-9534-47DBD6B49A68}"/>
              </a:ext>
            </a:extLst>
          </p:cNvPr>
          <p:cNvSpPr txBox="1">
            <a:spLocks/>
          </p:cNvSpPr>
          <p:nvPr/>
        </p:nvSpPr>
        <p:spPr>
          <a:xfrm>
            <a:off x="2905760" y="6208447"/>
            <a:ext cx="1082040" cy="6881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32D46F-2FCD-4520-9F4C-902E1AD12C74}"/>
              </a:ext>
            </a:extLst>
          </p:cNvPr>
          <p:cNvCxnSpPr/>
          <p:nvPr/>
        </p:nvCxnSpPr>
        <p:spPr>
          <a:xfrm flipV="1">
            <a:off x="3987800" y="6028713"/>
            <a:ext cx="650174" cy="5084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281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78FA6B-6DA0-4F8F-B712-80B62CC6E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468" y="302810"/>
            <a:ext cx="10965063" cy="19082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CF8276-FA53-4D48-8D40-0FE7A23AF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3" y="2881523"/>
            <a:ext cx="1647825" cy="3209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3574B7-1337-47B4-A06B-6BBA57DFB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178" y="2881523"/>
            <a:ext cx="1647825" cy="3219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778393-9892-4D10-B259-ED6019DC9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7953" y="2900573"/>
            <a:ext cx="1666875" cy="320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01E3F1-0EBE-459C-9854-1CE7423552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4828" y="2986298"/>
            <a:ext cx="15430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99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78FA6B-6DA0-4F8F-B712-80B62CC6E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468" y="302810"/>
            <a:ext cx="10965063" cy="19082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CF8276-FA53-4D48-8D40-0FE7A23AF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3" y="2881523"/>
            <a:ext cx="1647825" cy="3209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3574B7-1337-47B4-A06B-6BBA57DFB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178" y="2881523"/>
            <a:ext cx="1647825" cy="3219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778393-9892-4D10-B259-ED6019DC9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7953" y="2900573"/>
            <a:ext cx="1666875" cy="320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01E3F1-0EBE-459C-9854-1CE7423552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4828" y="2986298"/>
            <a:ext cx="1543050" cy="3114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8E1187-1BE3-433A-ABA9-23AB0902B0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3603" y="2942392"/>
            <a:ext cx="15430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06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78FA6B-6DA0-4F8F-B712-80B62CC6E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468" y="302810"/>
            <a:ext cx="10965063" cy="19082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CF8276-FA53-4D48-8D40-0FE7A23AF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3" y="2881523"/>
            <a:ext cx="1647825" cy="3209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3574B7-1337-47B4-A06B-6BBA57DFB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178" y="2881523"/>
            <a:ext cx="1647825" cy="3219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778393-9892-4D10-B259-ED6019DC9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7953" y="2900573"/>
            <a:ext cx="1666875" cy="320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01E3F1-0EBE-459C-9854-1CE7423552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4828" y="2986298"/>
            <a:ext cx="1543050" cy="3114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8E1187-1BE3-433A-ABA9-23AB0902B0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3603" y="2942392"/>
            <a:ext cx="1543050" cy="3162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C39A6D-81AA-4F0F-97F7-936A0773AA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3627" y="2986298"/>
            <a:ext cx="15621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29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78FA6B-6DA0-4F8F-B712-80B62CC6E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468" y="302810"/>
            <a:ext cx="10965063" cy="19082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CF8276-FA53-4D48-8D40-0FE7A23AF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3" y="2881523"/>
            <a:ext cx="1647825" cy="3209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3574B7-1337-47B4-A06B-6BBA57DFB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178" y="2881523"/>
            <a:ext cx="1647825" cy="3219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778393-9892-4D10-B259-ED6019DC9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7953" y="2900573"/>
            <a:ext cx="1666875" cy="320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01E3F1-0EBE-459C-9854-1CE7423552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4828" y="2986298"/>
            <a:ext cx="1543050" cy="3114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8E1187-1BE3-433A-ABA9-23AB0902B0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3603" y="2942392"/>
            <a:ext cx="1543050" cy="3162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C39A6D-81AA-4F0F-97F7-936A0773AA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3627" y="2986298"/>
            <a:ext cx="1562100" cy="3152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FE9539-8337-4C57-B964-AC62FFEA54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68806" y="2942392"/>
            <a:ext cx="16097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35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4A53-1E71-4370-B14B-22C8A2427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Stack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5B69EE-0D33-4A3C-AC77-FA0D7280D0E5}"/>
                  </a:ext>
                </a:extLst>
              </p:cNvPr>
              <p:cNvSpPr txBox="1"/>
              <p:nvPr/>
            </p:nvSpPr>
            <p:spPr>
              <a:xfrm>
                <a:off x="1523999" y="2011530"/>
                <a:ext cx="5570622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/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5B69EE-0D33-4A3C-AC77-FA0D7280D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9" y="2011530"/>
                <a:ext cx="5570622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865000C1-3988-4FB7-A6BA-9FD6D4F201E3}"/>
              </a:ext>
            </a:extLst>
          </p:cNvPr>
          <p:cNvSpPr txBox="1">
            <a:spLocks/>
          </p:cNvSpPr>
          <p:nvPr/>
        </p:nvSpPr>
        <p:spPr>
          <a:xfrm>
            <a:off x="533400" y="29709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“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postfit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notation</a:t>
            </a:r>
          </a:p>
        </p:txBody>
      </p:sp>
    </p:spTree>
    <p:extLst>
      <p:ext uri="{BB962C8B-B14F-4D97-AF65-F5344CB8AC3E}">
        <p14:creationId xmlns:p14="http://schemas.microsoft.com/office/powerpoint/2010/main" val="488846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4A53-1E71-4370-B14B-22C8A2427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Stack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5B69EE-0D33-4A3C-AC77-FA0D7280D0E5}"/>
                  </a:ext>
                </a:extLst>
              </p:cNvPr>
              <p:cNvSpPr txBox="1"/>
              <p:nvPr/>
            </p:nvSpPr>
            <p:spPr>
              <a:xfrm>
                <a:off x="1523999" y="2011530"/>
                <a:ext cx="5570622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/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5B69EE-0D33-4A3C-AC77-FA0D7280D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9" y="2011530"/>
                <a:ext cx="5570622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865000C1-3988-4FB7-A6BA-9FD6D4F201E3}"/>
              </a:ext>
            </a:extLst>
          </p:cNvPr>
          <p:cNvSpPr txBox="1">
            <a:spLocks/>
          </p:cNvSpPr>
          <p:nvPr/>
        </p:nvSpPr>
        <p:spPr>
          <a:xfrm>
            <a:off x="533400" y="29709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“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postfit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979FC8-071B-4B8C-8B4D-5DD2493A8B56}"/>
                  </a:ext>
                </a:extLst>
              </p:cNvPr>
              <p:cNvSpPr txBox="1"/>
              <p:nvPr/>
            </p:nvSpPr>
            <p:spPr>
              <a:xfrm>
                <a:off x="3463357" y="4296503"/>
                <a:ext cx="445628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/−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979FC8-071B-4B8C-8B4D-5DD2493A8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57" y="4296503"/>
                <a:ext cx="4456285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329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4A53-1E71-4370-B14B-22C8A2427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Stack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5B69EE-0D33-4A3C-AC77-FA0D7280D0E5}"/>
                  </a:ext>
                </a:extLst>
              </p:cNvPr>
              <p:cNvSpPr txBox="1"/>
              <p:nvPr/>
            </p:nvSpPr>
            <p:spPr>
              <a:xfrm>
                <a:off x="1523999" y="2011530"/>
                <a:ext cx="5570622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/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5B69EE-0D33-4A3C-AC77-FA0D7280D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9" y="2011530"/>
                <a:ext cx="5570622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865000C1-3988-4FB7-A6BA-9FD6D4F201E3}"/>
              </a:ext>
            </a:extLst>
          </p:cNvPr>
          <p:cNvSpPr txBox="1">
            <a:spLocks/>
          </p:cNvSpPr>
          <p:nvPr/>
        </p:nvSpPr>
        <p:spPr>
          <a:xfrm>
            <a:off x="533400" y="29709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“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postfit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979FC8-071B-4B8C-8B4D-5DD2493A8B56}"/>
                  </a:ext>
                </a:extLst>
              </p:cNvPr>
              <p:cNvSpPr txBox="1"/>
              <p:nvPr/>
            </p:nvSpPr>
            <p:spPr>
              <a:xfrm>
                <a:off x="3463357" y="4296503"/>
                <a:ext cx="445628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/−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979FC8-071B-4B8C-8B4D-5DD2493A8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57" y="4296503"/>
                <a:ext cx="4456285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9ED0414-0412-4386-8462-F7C6C1F47590}"/>
              </a:ext>
            </a:extLst>
          </p:cNvPr>
          <p:cNvSpPr/>
          <p:nvPr/>
        </p:nvSpPr>
        <p:spPr>
          <a:xfrm>
            <a:off x="8434872" y="613747"/>
            <a:ext cx="2414727" cy="52810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7F7FBC-8EE1-43C3-96E3-9D58BFBF24EF}"/>
              </a:ext>
            </a:extLst>
          </p:cNvPr>
          <p:cNvCxnSpPr/>
          <p:nvPr/>
        </p:nvCxnSpPr>
        <p:spPr>
          <a:xfrm>
            <a:off x="8434872" y="5359119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A9BE21-4E59-40D2-BAB5-BF3A4A9E7D01}"/>
              </a:ext>
            </a:extLst>
          </p:cNvPr>
          <p:cNvCxnSpPr/>
          <p:nvPr/>
        </p:nvCxnSpPr>
        <p:spPr>
          <a:xfrm>
            <a:off x="8434872" y="4262761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224223-08A0-4D57-9367-C6CDC136EA6B}"/>
              </a:ext>
            </a:extLst>
          </p:cNvPr>
          <p:cNvCxnSpPr/>
          <p:nvPr/>
        </p:nvCxnSpPr>
        <p:spPr>
          <a:xfrm>
            <a:off x="8434872" y="3650201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B2EFF2-3875-461B-96A5-C7E582884E04}"/>
              </a:ext>
            </a:extLst>
          </p:cNvPr>
          <p:cNvCxnSpPr/>
          <p:nvPr/>
        </p:nvCxnSpPr>
        <p:spPr>
          <a:xfrm>
            <a:off x="8434872" y="3035873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A6E447-D540-42EF-83E4-1CD48E0BF996}"/>
              </a:ext>
            </a:extLst>
          </p:cNvPr>
          <p:cNvCxnSpPr/>
          <p:nvPr/>
        </p:nvCxnSpPr>
        <p:spPr>
          <a:xfrm>
            <a:off x="8434872" y="2460593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69D134-152D-43AE-9A1D-297A12E445BA}"/>
              </a:ext>
            </a:extLst>
          </p:cNvPr>
          <p:cNvCxnSpPr/>
          <p:nvPr/>
        </p:nvCxnSpPr>
        <p:spPr>
          <a:xfrm>
            <a:off x="8434872" y="1840636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83921B-7CAF-44AF-9B34-5E26A7BBF232}"/>
              </a:ext>
            </a:extLst>
          </p:cNvPr>
          <p:cNvCxnSpPr/>
          <p:nvPr/>
        </p:nvCxnSpPr>
        <p:spPr>
          <a:xfrm>
            <a:off x="8434872" y="1228076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66E8CE-24CD-46FD-A4EE-AE8FCCFA5DD3}"/>
              </a:ext>
            </a:extLst>
          </p:cNvPr>
          <p:cNvCxnSpPr/>
          <p:nvPr/>
        </p:nvCxnSpPr>
        <p:spPr>
          <a:xfrm>
            <a:off x="8434872" y="613748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CDC80F-2F99-4194-8453-B81E7129C12B}"/>
              </a:ext>
            </a:extLst>
          </p:cNvPr>
          <p:cNvCxnSpPr/>
          <p:nvPr/>
        </p:nvCxnSpPr>
        <p:spPr>
          <a:xfrm>
            <a:off x="8464527" y="4780205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64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4A53-1E71-4370-B14B-22C8A2427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Stack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5B69EE-0D33-4A3C-AC77-FA0D7280D0E5}"/>
                  </a:ext>
                </a:extLst>
              </p:cNvPr>
              <p:cNvSpPr txBox="1"/>
              <p:nvPr/>
            </p:nvSpPr>
            <p:spPr>
              <a:xfrm>
                <a:off x="1523999" y="2011530"/>
                <a:ext cx="5570622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/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5B69EE-0D33-4A3C-AC77-FA0D7280D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9" y="2011530"/>
                <a:ext cx="5570622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865000C1-3988-4FB7-A6BA-9FD6D4F201E3}"/>
              </a:ext>
            </a:extLst>
          </p:cNvPr>
          <p:cNvSpPr txBox="1">
            <a:spLocks/>
          </p:cNvSpPr>
          <p:nvPr/>
        </p:nvSpPr>
        <p:spPr>
          <a:xfrm>
            <a:off x="533400" y="29709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“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postfit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979FC8-071B-4B8C-8B4D-5DD2493A8B56}"/>
                  </a:ext>
                </a:extLst>
              </p:cNvPr>
              <p:cNvSpPr txBox="1"/>
              <p:nvPr/>
            </p:nvSpPr>
            <p:spPr>
              <a:xfrm>
                <a:off x="3463357" y="4296503"/>
                <a:ext cx="445628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/−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979FC8-071B-4B8C-8B4D-5DD2493A8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57" y="4296503"/>
                <a:ext cx="4456285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9ED0414-0412-4386-8462-F7C6C1F47590}"/>
              </a:ext>
            </a:extLst>
          </p:cNvPr>
          <p:cNvSpPr/>
          <p:nvPr/>
        </p:nvSpPr>
        <p:spPr>
          <a:xfrm>
            <a:off x="8434872" y="613747"/>
            <a:ext cx="2414727" cy="52810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7F7FBC-8EE1-43C3-96E3-9D58BFBF24EF}"/>
              </a:ext>
            </a:extLst>
          </p:cNvPr>
          <p:cNvCxnSpPr/>
          <p:nvPr/>
        </p:nvCxnSpPr>
        <p:spPr>
          <a:xfrm>
            <a:off x="8434872" y="5359119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A9BE21-4E59-40D2-BAB5-BF3A4A9E7D01}"/>
              </a:ext>
            </a:extLst>
          </p:cNvPr>
          <p:cNvCxnSpPr/>
          <p:nvPr/>
        </p:nvCxnSpPr>
        <p:spPr>
          <a:xfrm>
            <a:off x="8434872" y="4262761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224223-08A0-4D57-9367-C6CDC136EA6B}"/>
              </a:ext>
            </a:extLst>
          </p:cNvPr>
          <p:cNvCxnSpPr/>
          <p:nvPr/>
        </p:nvCxnSpPr>
        <p:spPr>
          <a:xfrm>
            <a:off x="8434872" y="3650201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B2EFF2-3875-461B-96A5-C7E582884E04}"/>
              </a:ext>
            </a:extLst>
          </p:cNvPr>
          <p:cNvCxnSpPr/>
          <p:nvPr/>
        </p:nvCxnSpPr>
        <p:spPr>
          <a:xfrm>
            <a:off x="8434872" y="3035873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A6E447-D540-42EF-83E4-1CD48E0BF996}"/>
              </a:ext>
            </a:extLst>
          </p:cNvPr>
          <p:cNvCxnSpPr/>
          <p:nvPr/>
        </p:nvCxnSpPr>
        <p:spPr>
          <a:xfrm>
            <a:off x="8434872" y="2460593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69D134-152D-43AE-9A1D-297A12E445BA}"/>
              </a:ext>
            </a:extLst>
          </p:cNvPr>
          <p:cNvCxnSpPr/>
          <p:nvPr/>
        </p:nvCxnSpPr>
        <p:spPr>
          <a:xfrm>
            <a:off x="8434872" y="1840636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83921B-7CAF-44AF-9B34-5E26A7BBF232}"/>
              </a:ext>
            </a:extLst>
          </p:cNvPr>
          <p:cNvCxnSpPr/>
          <p:nvPr/>
        </p:nvCxnSpPr>
        <p:spPr>
          <a:xfrm>
            <a:off x="8434872" y="1228076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66E8CE-24CD-46FD-A4EE-AE8FCCFA5DD3}"/>
              </a:ext>
            </a:extLst>
          </p:cNvPr>
          <p:cNvCxnSpPr/>
          <p:nvPr/>
        </p:nvCxnSpPr>
        <p:spPr>
          <a:xfrm>
            <a:off x="8434872" y="613748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F6FD08F-CF1D-4A06-B715-7368465AB918}"/>
                  </a:ext>
                </a:extLst>
              </p:cNvPr>
              <p:cNvSpPr txBox="1"/>
              <p:nvPr/>
            </p:nvSpPr>
            <p:spPr>
              <a:xfrm>
                <a:off x="9397530" y="730507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F6FD08F-CF1D-4A06-B715-7368465AB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530" y="730507"/>
                <a:ext cx="238848" cy="369332"/>
              </a:xfrm>
              <a:prstGeom prst="rect">
                <a:avLst/>
              </a:prstGeom>
              <a:blipFill>
                <a:blip r:embed="rId4"/>
                <a:stretch>
                  <a:fillRect l="-33333" r="-3333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3311C7D-9412-4A4F-8DA8-411F147484A7}"/>
                  </a:ext>
                </a:extLst>
              </p:cNvPr>
              <p:cNvSpPr txBox="1"/>
              <p:nvPr/>
            </p:nvSpPr>
            <p:spPr>
              <a:xfrm>
                <a:off x="9376753" y="1343066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3311C7D-9412-4A4F-8DA8-411F14748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753" y="1343066"/>
                <a:ext cx="238848" cy="369332"/>
              </a:xfrm>
              <a:prstGeom prst="rect">
                <a:avLst/>
              </a:prstGeom>
              <a:blipFill>
                <a:blip r:embed="rId5"/>
                <a:stretch>
                  <a:fillRect l="-28205" r="-3333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732C03-D25F-401F-96E9-9583AAB790D2}"/>
                  </a:ext>
                </a:extLst>
              </p:cNvPr>
              <p:cNvSpPr txBox="1"/>
              <p:nvPr/>
            </p:nvSpPr>
            <p:spPr>
              <a:xfrm>
                <a:off x="9379837" y="1974062"/>
                <a:ext cx="2180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732C03-D25F-401F-96E9-9583AAB79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837" y="1974062"/>
                <a:ext cx="218008" cy="369332"/>
              </a:xfrm>
              <a:prstGeom prst="rect">
                <a:avLst/>
              </a:prstGeom>
              <a:blipFill>
                <a:blip r:embed="rId6"/>
                <a:stretch>
                  <a:fillRect l="-17143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051CCD8-4C9C-455E-BBE9-9AA8741F24DE}"/>
                  </a:ext>
                </a:extLst>
              </p:cNvPr>
              <p:cNvSpPr txBox="1"/>
              <p:nvPr/>
            </p:nvSpPr>
            <p:spPr>
              <a:xfrm>
                <a:off x="9358997" y="2566813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051CCD8-4C9C-455E-BBE9-9AA8741F2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997" y="2566813"/>
                <a:ext cx="238848" cy="369332"/>
              </a:xfrm>
              <a:prstGeom prst="rect">
                <a:avLst/>
              </a:prstGeom>
              <a:blipFill>
                <a:blip r:embed="rId7"/>
                <a:stretch>
                  <a:fillRect l="-28205" r="-3333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6FD741-48CD-43C0-83B7-041F56C7EDBE}"/>
                  </a:ext>
                </a:extLst>
              </p:cNvPr>
              <p:cNvSpPr txBox="1"/>
              <p:nvPr/>
            </p:nvSpPr>
            <p:spPr>
              <a:xfrm>
                <a:off x="9358003" y="3179809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6FD741-48CD-43C0-83B7-041F56C7E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003" y="3179809"/>
                <a:ext cx="238848" cy="369332"/>
              </a:xfrm>
              <a:prstGeom prst="rect">
                <a:avLst/>
              </a:prstGeom>
              <a:blipFill>
                <a:blip r:embed="rId8"/>
                <a:stretch>
                  <a:fillRect l="-28205" r="-3333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8B41F8-BF5F-4CD4-893D-0B6AB800C253}"/>
                  </a:ext>
                </a:extLst>
              </p:cNvPr>
              <p:cNvSpPr txBox="1"/>
              <p:nvPr/>
            </p:nvSpPr>
            <p:spPr>
              <a:xfrm>
                <a:off x="9441260" y="4875594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8B41F8-BF5F-4CD4-893D-0B6AB800C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260" y="4875594"/>
                <a:ext cx="238848" cy="369332"/>
              </a:xfrm>
              <a:prstGeom prst="rect">
                <a:avLst/>
              </a:prstGeom>
              <a:blipFill>
                <a:blip r:embed="rId9"/>
                <a:stretch>
                  <a:fillRect l="-30769" r="-3076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A2B67A-0E85-4EB4-9EFF-F6DD04E36A6A}"/>
                  </a:ext>
                </a:extLst>
              </p:cNvPr>
              <p:cNvSpPr txBox="1"/>
              <p:nvPr/>
            </p:nvSpPr>
            <p:spPr>
              <a:xfrm>
                <a:off x="9447771" y="5441070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A2B67A-0E85-4EB4-9EFF-F6DD04E36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771" y="5441070"/>
                <a:ext cx="298159" cy="369332"/>
              </a:xfrm>
              <a:prstGeom prst="rect">
                <a:avLst/>
              </a:prstGeom>
              <a:blipFill>
                <a:blip r:embed="rId10"/>
                <a:stretch>
                  <a:fillRect l="-20408" r="-204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A2D6A6-72A0-44D5-8987-129AC99114B8}"/>
                  </a:ext>
                </a:extLst>
              </p:cNvPr>
              <p:cNvSpPr txBox="1"/>
              <p:nvPr/>
            </p:nvSpPr>
            <p:spPr>
              <a:xfrm>
                <a:off x="9362009" y="3794136"/>
                <a:ext cx="2196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A2D6A6-72A0-44D5-8987-129AC9911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009" y="3794136"/>
                <a:ext cx="219611" cy="369332"/>
              </a:xfrm>
              <a:prstGeom prst="rect">
                <a:avLst/>
              </a:prstGeom>
              <a:blipFill>
                <a:blip r:embed="rId11"/>
                <a:stretch>
                  <a:fillRect l="-50000" r="-50000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CDC80F-2F99-4194-8453-B81E7129C12B}"/>
              </a:ext>
            </a:extLst>
          </p:cNvPr>
          <p:cNvCxnSpPr/>
          <p:nvPr/>
        </p:nvCxnSpPr>
        <p:spPr>
          <a:xfrm>
            <a:off x="8464527" y="4780205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5E860-939F-477E-B9A2-D2802CF99635}"/>
                  </a:ext>
                </a:extLst>
              </p:cNvPr>
              <p:cNvSpPr txBox="1"/>
              <p:nvPr/>
            </p:nvSpPr>
            <p:spPr>
              <a:xfrm>
                <a:off x="9347097" y="4343486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5E860-939F-477E-B9A2-D2802CF99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097" y="4343486"/>
                <a:ext cx="298159" cy="369332"/>
              </a:xfrm>
              <a:prstGeom prst="rect">
                <a:avLst/>
              </a:prstGeom>
              <a:blipFill>
                <a:blip r:embed="rId12"/>
                <a:stretch>
                  <a:fillRect l="-4082" r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883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4A53-1E71-4370-B14B-22C8A2427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Stack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5B69EE-0D33-4A3C-AC77-FA0D7280D0E5}"/>
                  </a:ext>
                </a:extLst>
              </p:cNvPr>
              <p:cNvSpPr txBox="1"/>
              <p:nvPr/>
            </p:nvSpPr>
            <p:spPr>
              <a:xfrm>
                <a:off x="1523999" y="2011530"/>
                <a:ext cx="5570622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/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5B69EE-0D33-4A3C-AC77-FA0D7280D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9" y="2011530"/>
                <a:ext cx="5570622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865000C1-3988-4FB7-A6BA-9FD6D4F201E3}"/>
              </a:ext>
            </a:extLst>
          </p:cNvPr>
          <p:cNvSpPr txBox="1">
            <a:spLocks/>
          </p:cNvSpPr>
          <p:nvPr/>
        </p:nvSpPr>
        <p:spPr>
          <a:xfrm>
            <a:off x="533400" y="29709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“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postfit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979FC8-071B-4B8C-8B4D-5DD2493A8B56}"/>
                  </a:ext>
                </a:extLst>
              </p:cNvPr>
              <p:cNvSpPr txBox="1"/>
              <p:nvPr/>
            </p:nvSpPr>
            <p:spPr>
              <a:xfrm>
                <a:off x="3463357" y="4296503"/>
                <a:ext cx="445628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/−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979FC8-071B-4B8C-8B4D-5DD2493A8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57" y="4296503"/>
                <a:ext cx="4456285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9ED0414-0412-4386-8462-F7C6C1F47590}"/>
              </a:ext>
            </a:extLst>
          </p:cNvPr>
          <p:cNvSpPr/>
          <p:nvPr/>
        </p:nvSpPr>
        <p:spPr>
          <a:xfrm>
            <a:off x="8434872" y="613747"/>
            <a:ext cx="2414727" cy="52810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7F7FBC-8EE1-43C3-96E3-9D58BFBF24EF}"/>
              </a:ext>
            </a:extLst>
          </p:cNvPr>
          <p:cNvCxnSpPr/>
          <p:nvPr/>
        </p:nvCxnSpPr>
        <p:spPr>
          <a:xfrm>
            <a:off x="8434872" y="5359119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A9BE21-4E59-40D2-BAB5-BF3A4A9E7D01}"/>
              </a:ext>
            </a:extLst>
          </p:cNvPr>
          <p:cNvCxnSpPr/>
          <p:nvPr/>
        </p:nvCxnSpPr>
        <p:spPr>
          <a:xfrm>
            <a:off x="8434872" y="4262761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224223-08A0-4D57-9367-C6CDC136EA6B}"/>
              </a:ext>
            </a:extLst>
          </p:cNvPr>
          <p:cNvCxnSpPr/>
          <p:nvPr/>
        </p:nvCxnSpPr>
        <p:spPr>
          <a:xfrm>
            <a:off x="8434872" y="3650201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B2EFF2-3875-461B-96A5-C7E582884E04}"/>
              </a:ext>
            </a:extLst>
          </p:cNvPr>
          <p:cNvCxnSpPr/>
          <p:nvPr/>
        </p:nvCxnSpPr>
        <p:spPr>
          <a:xfrm>
            <a:off x="8434872" y="3035873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A6E447-D540-42EF-83E4-1CD48E0BF996}"/>
              </a:ext>
            </a:extLst>
          </p:cNvPr>
          <p:cNvCxnSpPr/>
          <p:nvPr/>
        </p:nvCxnSpPr>
        <p:spPr>
          <a:xfrm>
            <a:off x="8434872" y="2460593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69D134-152D-43AE-9A1D-297A12E445BA}"/>
              </a:ext>
            </a:extLst>
          </p:cNvPr>
          <p:cNvCxnSpPr/>
          <p:nvPr/>
        </p:nvCxnSpPr>
        <p:spPr>
          <a:xfrm>
            <a:off x="8434872" y="1840636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83921B-7CAF-44AF-9B34-5E26A7BBF232}"/>
              </a:ext>
            </a:extLst>
          </p:cNvPr>
          <p:cNvCxnSpPr/>
          <p:nvPr/>
        </p:nvCxnSpPr>
        <p:spPr>
          <a:xfrm>
            <a:off x="8434872" y="1228076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66E8CE-24CD-46FD-A4EE-AE8FCCFA5DD3}"/>
              </a:ext>
            </a:extLst>
          </p:cNvPr>
          <p:cNvCxnSpPr/>
          <p:nvPr/>
        </p:nvCxnSpPr>
        <p:spPr>
          <a:xfrm>
            <a:off x="8434872" y="613748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732C03-D25F-401F-96E9-9583AAB790D2}"/>
                  </a:ext>
                </a:extLst>
              </p:cNvPr>
              <p:cNvSpPr txBox="1"/>
              <p:nvPr/>
            </p:nvSpPr>
            <p:spPr>
              <a:xfrm>
                <a:off x="9213345" y="1984571"/>
                <a:ext cx="694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732C03-D25F-401F-96E9-9583AAB79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345" y="1984571"/>
                <a:ext cx="694677" cy="369332"/>
              </a:xfrm>
              <a:prstGeom prst="rect">
                <a:avLst/>
              </a:prstGeom>
              <a:blipFill>
                <a:blip r:embed="rId4"/>
                <a:stretch>
                  <a:fillRect l="-10526" r="-1052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051CCD8-4C9C-455E-BBE9-9AA8741F24DE}"/>
                  </a:ext>
                </a:extLst>
              </p:cNvPr>
              <p:cNvSpPr txBox="1"/>
              <p:nvPr/>
            </p:nvSpPr>
            <p:spPr>
              <a:xfrm>
                <a:off x="9358997" y="2566813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051CCD8-4C9C-455E-BBE9-9AA8741F2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997" y="2566813"/>
                <a:ext cx="238848" cy="369332"/>
              </a:xfrm>
              <a:prstGeom prst="rect">
                <a:avLst/>
              </a:prstGeom>
              <a:blipFill>
                <a:blip r:embed="rId5"/>
                <a:stretch>
                  <a:fillRect l="-28205" r="-3333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6FD741-48CD-43C0-83B7-041F56C7EDBE}"/>
                  </a:ext>
                </a:extLst>
              </p:cNvPr>
              <p:cNvSpPr txBox="1"/>
              <p:nvPr/>
            </p:nvSpPr>
            <p:spPr>
              <a:xfrm>
                <a:off x="9358003" y="3179809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6FD741-48CD-43C0-83B7-041F56C7E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003" y="3179809"/>
                <a:ext cx="238848" cy="369332"/>
              </a:xfrm>
              <a:prstGeom prst="rect">
                <a:avLst/>
              </a:prstGeom>
              <a:blipFill>
                <a:blip r:embed="rId6"/>
                <a:stretch>
                  <a:fillRect l="-28205" r="-3333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8B41F8-BF5F-4CD4-893D-0B6AB800C253}"/>
                  </a:ext>
                </a:extLst>
              </p:cNvPr>
              <p:cNvSpPr txBox="1"/>
              <p:nvPr/>
            </p:nvSpPr>
            <p:spPr>
              <a:xfrm>
                <a:off x="9441260" y="4875594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8B41F8-BF5F-4CD4-893D-0B6AB800C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260" y="4875594"/>
                <a:ext cx="238848" cy="369332"/>
              </a:xfrm>
              <a:prstGeom prst="rect">
                <a:avLst/>
              </a:prstGeom>
              <a:blipFill>
                <a:blip r:embed="rId7"/>
                <a:stretch>
                  <a:fillRect l="-30769" r="-3076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A2B67A-0E85-4EB4-9EFF-F6DD04E36A6A}"/>
                  </a:ext>
                </a:extLst>
              </p:cNvPr>
              <p:cNvSpPr txBox="1"/>
              <p:nvPr/>
            </p:nvSpPr>
            <p:spPr>
              <a:xfrm>
                <a:off x="9447771" y="5441070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A2B67A-0E85-4EB4-9EFF-F6DD04E36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771" y="5441070"/>
                <a:ext cx="298159" cy="369332"/>
              </a:xfrm>
              <a:prstGeom prst="rect">
                <a:avLst/>
              </a:prstGeom>
              <a:blipFill>
                <a:blip r:embed="rId8"/>
                <a:stretch>
                  <a:fillRect l="-20408" r="-204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A2D6A6-72A0-44D5-8987-129AC99114B8}"/>
                  </a:ext>
                </a:extLst>
              </p:cNvPr>
              <p:cNvSpPr txBox="1"/>
              <p:nvPr/>
            </p:nvSpPr>
            <p:spPr>
              <a:xfrm>
                <a:off x="9362009" y="3794136"/>
                <a:ext cx="2196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A2D6A6-72A0-44D5-8987-129AC9911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009" y="3794136"/>
                <a:ext cx="219611" cy="369332"/>
              </a:xfrm>
              <a:prstGeom prst="rect">
                <a:avLst/>
              </a:prstGeom>
              <a:blipFill>
                <a:blip r:embed="rId9"/>
                <a:stretch>
                  <a:fillRect l="-50000" r="-50000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CDC80F-2F99-4194-8453-B81E7129C12B}"/>
              </a:ext>
            </a:extLst>
          </p:cNvPr>
          <p:cNvCxnSpPr/>
          <p:nvPr/>
        </p:nvCxnSpPr>
        <p:spPr>
          <a:xfrm>
            <a:off x="8464527" y="4780205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5E860-939F-477E-B9A2-D2802CF99635}"/>
                  </a:ext>
                </a:extLst>
              </p:cNvPr>
              <p:cNvSpPr txBox="1"/>
              <p:nvPr/>
            </p:nvSpPr>
            <p:spPr>
              <a:xfrm>
                <a:off x="9347097" y="4343486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5E860-939F-477E-B9A2-D2802CF99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097" y="4343486"/>
                <a:ext cx="298159" cy="369332"/>
              </a:xfrm>
              <a:prstGeom prst="rect">
                <a:avLst/>
              </a:prstGeom>
              <a:blipFill>
                <a:blip r:embed="rId10"/>
                <a:stretch>
                  <a:fillRect l="-4082" r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EA681C54-4EC8-46F3-8864-CE7303D2CF48}"/>
              </a:ext>
            </a:extLst>
          </p:cNvPr>
          <p:cNvSpPr txBox="1"/>
          <p:nvPr/>
        </p:nvSpPr>
        <p:spPr>
          <a:xfrm>
            <a:off x="11011174" y="1961482"/>
            <a:ext cx="34304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fa-IR" sz="2400" dirty="0"/>
              <a:t>20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7169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4A53-1E71-4370-B14B-22C8A2427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Stack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5B69EE-0D33-4A3C-AC77-FA0D7280D0E5}"/>
                  </a:ext>
                </a:extLst>
              </p:cNvPr>
              <p:cNvSpPr txBox="1"/>
              <p:nvPr/>
            </p:nvSpPr>
            <p:spPr>
              <a:xfrm>
                <a:off x="1523999" y="2011530"/>
                <a:ext cx="5570622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/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5B69EE-0D33-4A3C-AC77-FA0D7280D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9" y="2011530"/>
                <a:ext cx="5570622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865000C1-3988-4FB7-A6BA-9FD6D4F201E3}"/>
              </a:ext>
            </a:extLst>
          </p:cNvPr>
          <p:cNvSpPr txBox="1">
            <a:spLocks/>
          </p:cNvSpPr>
          <p:nvPr/>
        </p:nvSpPr>
        <p:spPr>
          <a:xfrm>
            <a:off x="533400" y="29709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“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postfit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979FC8-071B-4B8C-8B4D-5DD2493A8B56}"/>
                  </a:ext>
                </a:extLst>
              </p:cNvPr>
              <p:cNvSpPr txBox="1"/>
              <p:nvPr/>
            </p:nvSpPr>
            <p:spPr>
              <a:xfrm>
                <a:off x="3463357" y="4296503"/>
                <a:ext cx="445628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/−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979FC8-071B-4B8C-8B4D-5DD2493A8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57" y="4296503"/>
                <a:ext cx="4456285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9ED0414-0412-4386-8462-F7C6C1F47590}"/>
              </a:ext>
            </a:extLst>
          </p:cNvPr>
          <p:cNvSpPr/>
          <p:nvPr/>
        </p:nvSpPr>
        <p:spPr>
          <a:xfrm>
            <a:off x="8434872" y="613747"/>
            <a:ext cx="2414727" cy="52810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7F7FBC-8EE1-43C3-96E3-9D58BFBF24EF}"/>
              </a:ext>
            </a:extLst>
          </p:cNvPr>
          <p:cNvCxnSpPr/>
          <p:nvPr/>
        </p:nvCxnSpPr>
        <p:spPr>
          <a:xfrm>
            <a:off x="8434872" y="5359119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A9BE21-4E59-40D2-BAB5-BF3A4A9E7D01}"/>
              </a:ext>
            </a:extLst>
          </p:cNvPr>
          <p:cNvCxnSpPr/>
          <p:nvPr/>
        </p:nvCxnSpPr>
        <p:spPr>
          <a:xfrm>
            <a:off x="8434872" y="4262761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224223-08A0-4D57-9367-C6CDC136EA6B}"/>
              </a:ext>
            </a:extLst>
          </p:cNvPr>
          <p:cNvCxnSpPr/>
          <p:nvPr/>
        </p:nvCxnSpPr>
        <p:spPr>
          <a:xfrm>
            <a:off x="8434872" y="3650201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B2EFF2-3875-461B-96A5-C7E582884E04}"/>
              </a:ext>
            </a:extLst>
          </p:cNvPr>
          <p:cNvCxnSpPr/>
          <p:nvPr/>
        </p:nvCxnSpPr>
        <p:spPr>
          <a:xfrm>
            <a:off x="8434872" y="3035873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A6E447-D540-42EF-83E4-1CD48E0BF996}"/>
              </a:ext>
            </a:extLst>
          </p:cNvPr>
          <p:cNvCxnSpPr/>
          <p:nvPr/>
        </p:nvCxnSpPr>
        <p:spPr>
          <a:xfrm>
            <a:off x="8434872" y="2460593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69D134-152D-43AE-9A1D-297A12E445BA}"/>
              </a:ext>
            </a:extLst>
          </p:cNvPr>
          <p:cNvCxnSpPr/>
          <p:nvPr/>
        </p:nvCxnSpPr>
        <p:spPr>
          <a:xfrm>
            <a:off x="8434872" y="1840636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83921B-7CAF-44AF-9B34-5E26A7BBF232}"/>
              </a:ext>
            </a:extLst>
          </p:cNvPr>
          <p:cNvCxnSpPr/>
          <p:nvPr/>
        </p:nvCxnSpPr>
        <p:spPr>
          <a:xfrm>
            <a:off x="8434872" y="1228076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66E8CE-24CD-46FD-A4EE-AE8FCCFA5DD3}"/>
              </a:ext>
            </a:extLst>
          </p:cNvPr>
          <p:cNvCxnSpPr/>
          <p:nvPr/>
        </p:nvCxnSpPr>
        <p:spPr>
          <a:xfrm>
            <a:off x="8434872" y="613748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732C03-D25F-401F-96E9-9583AAB790D2}"/>
                  </a:ext>
                </a:extLst>
              </p:cNvPr>
              <p:cNvSpPr txBox="1"/>
              <p:nvPr/>
            </p:nvSpPr>
            <p:spPr>
              <a:xfrm>
                <a:off x="9249511" y="3157487"/>
                <a:ext cx="694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732C03-D25F-401F-96E9-9583AAB79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511" y="3157487"/>
                <a:ext cx="694677" cy="369332"/>
              </a:xfrm>
              <a:prstGeom prst="rect">
                <a:avLst/>
              </a:prstGeom>
              <a:blipFill>
                <a:blip r:embed="rId4"/>
                <a:stretch>
                  <a:fillRect l="-10526" r="-1052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8B41F8-BF5F-4CD4-893D-0B6AB800C253}"/>
                  </a:ext>
                </a:extLst>
              </p:cNvPr>
              <p:cNvSpPr txBox="1"/>
              <p:nvPr/>
            </p:nvSpPr>
            <p:spPr>
              <a:xfrm>
                <a:off x="9441260" y="4875594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8B41F8-BF5F-4CD4-893D-0B6AB800C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260" y="4875594"/>
                <a:ext cx="238848" cy="369332"/>
              </a:xfrm>
              <a:prstGeom prst="rect">
                <a:avLst/>
              </a:prstGeom>
              <a:blipFill>
                <a:blip r:embed="rId5"/>
                <a:stretch>
                  <a:fillRect l="-30769" r="-3076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A2B67A-0E85-4EB4-9EFF-F6DD04E36A6A}"/>
                  </a:ext>
                </a:extLst>
              </p:cNvPr>
              <p:cNvSpPr txBox="1"/>
              <p:nvPr/>
            </p:nvSpPr>
            <p:spPr>
              <a:xfrm>
                <a:off x="9447771" y="5441070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A2B67A-0E85-4EB4-9EFF-F6DD04E36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771" y="5441070"/>
                <a:ext cx="298159" cy="369332"/>
              </a:xfrm>
              <a:prstGeom prst="rect">
                <a:avLst/>
              </a:prstGeom>
              <a:blipFill>
                <a:blip r:embed="rId6"/>
                <a:stretch>
                  <a:fillRect l="-20408" r="-204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A2D6A6-72A0-44D5-8987-129AC99114B8}"/>
                  </a:ext>
                </a:extLst>
              </p:cNvPr>
              <p:cNvSpPr txBox="1"/>
              <p:nvPr/>
            </p:nvSpPr>
            <p:spPr>
              <a:xfrm>
                <a:off x="9283461" y="3796845"/>
                <a:ext cx="6267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A2D6A6-72A0-44D5-8987-129AC9911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3461" y="3796845"/>
                <a:ext cx="626775" cy="369332"/>
              </a:xfrm>
              <a:prstGeom prst="rect">
                <a:avLst/>
              </a:prstGeom>
              <a:blipFill>
                <a:blip r:embed="rId7"/>
                <a:stretch>
                  <a:fillRect l="-11650" r="-1165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CDC80F-2F99-4194-8453-B81E7129C12B}"/>
              </a:ext>
            </a:extLst>
          </p:cNvPr>
          <p:cNvCxnSpPr/>
          <p:nvPr/>
        </p:nvCxnSpPr>
        <p:spPr>
          <a:xfrm>
            <a:off x="8464527" y="4780205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5E860-939F-477E-B9A2-D2802CF99635}"/>
                  </a:ext>
                </a:extLst>
              </p:cNvPr>
              <p:cNvSpPr txBox="1"/>
              <p:nvPr/>
            </p:nvSpPr>
            <p:spPr>
              <a:xfrm>
                <a:off x="9347097" y="4343486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5E860-939F-477E-B9A2-D2802CF99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097" y="4343486"/>
                <a:ext cx="298159" cy="369332"/>
              </a:xfrm>
              <a:prstGeom prst="rect">
                <a:avLst/>
              </a:prstGeom>
              <a:blipFill>
                <a:blip r:embed="rId8"/>
                <a:stretch>
                  <a:fillRect l="-4082" r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BB8D009-8F23-4A85-A55C-B98E1B0938B1}"/>
              </a:ext>
            </a:extLst>
          </p:cNvPr>
          <p:cNvSpPr txBox="1"/>
          <p:nvPr/>
        </p:nvSpPr>
        <p:spPr>
          <a:xfrm>
            <a:off x="11154367" y="3154658"/>
            <a:ext cx="34304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fa-IR" sz="2400" dirty="0"/>
              <a:t>20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EE0418-EDB6-4C57-BBEE-2EF30EAF4686}"/>
              </a:ext>
            </a:extLst>
          </p:cNvPr>
          <p:cNvSpPr txBox="1"/>
          <p:nvPr/>
        </p:nvSpPr>
        <p:spPr>
          <a:xfrm>
            <a:off x="11181827" y="3796845"/>
            <a:ext cx="17152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fa-IR" sz="2400" dirty="0"/>
              <a:t>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865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49DF-FEDC-4D01-8C27-92AFBF242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548" y="320841"/>
            <a:ext cx="3112168" cy="1071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D0367C4A-6632-4900-B25D-A713D7D63FD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48639" y="1509077"/>
                <a:ext cx="11094721" cy="5028081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Build(): given an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iterable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X, build sequence from items in X 	O(n)</a:t>
                </a:r>
              </a:p>
              <a:p>
                <a:pPr algn="l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Len(): return n								O(1)</a:t>
                </a:r>
              </a:p>
              <a:p>
                <a:pPr algn="l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Find(k): return the stored item with key k				O(n)</a:t>
                </a:r>
              </a:p>
              <a:p>
                <a:pPr algn="l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Get_at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retrun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	O(1)</a:t>
                </a:r>
              </a:p>
              <a:p>
                <a:pPr algn="l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Set_at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(I, x):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O(1)</a:t>
                </a:r>
              </a:p>
              <a:p>
                <a:pPr algn="l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Insert_at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x): make x the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O(n)</a:t>
                </a:r>
              </a:p>
              <a:p>
                <a:pPr algn="l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Delete_at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delete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	O(n)</a:t>
                </a:r>
              </a:p>
              <a:p>
                <a:pPr algn="l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D0367C4A-6632-4900-B25D-A713D7D63F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48639" y="1509077"/>
                <a:ext cx="11094721" cy="5028081"/>
              </a:xfrm>
              <a:blipFill>
                <a:blip r:embed="rId2"/>
                <a:stretch>
                  <a:fillRect l="-824" t="-1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501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4A53-1E71-4370-B14B-22C8A2427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Stack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5B69EE-0D33-4A3C-AC77-FA0D7280D0E5}"/>
                  </a:ext>
                </a:extLst>
              </p:cNvPr>
              <p:cNvSpPr txBox="1"/>
              <p:nvPr/>
            </p:nvSpPr>
            <p:spPr>
              <a:xfrm>
                <a:off x="1523999" y="2011530"/>
                <a:ext cx="5570622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/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5B69EE-0D33-4A3C-AC77-FA0D7280D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9" y="2011530"/>
                <a:ext cx="5570622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865000C1-3988-4FB7-A6BA-9FD6D4F201E3}"/>
              </a:ext>
            </a:extLst>
          </p:cNvPr>
          <p:cNvSpPr txBox="1">
            <a:spLocks/>
          </p:cNvSpPr>
          <p:nvPr/>
        </p:nvSpPr>
        <p:spPr>
          <a:xfrm>
            <a:off x="533400" y="29709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“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postfit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979FC8-071B-4B8C-8B4D-5DD2493A8B56}"/>
                  </a:ext>
                </a:extLst>
              </p:cNvPr>
              <p:cNvSpPr txBox="1"/>
              <p:nvPr/>
            </p:nvSpPr>
            <p:spPr>
              <a:xfrm>
                <a:off x="3463357" y="4296503"/>
                <a:ext cx="445628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/−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979FC8-071B-4B8C-8B4D-5DD2493A8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57" y="4296503"/>
                <a:ext cx="4456285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9ED0414-0412-4386-8462-F7C6C1F47590}"/>
              </a:ext>
            </a:extLst>
          </p:cNvPr>
          <p:cNvSpPr/>
          <p:nvPr/>
        </p:nvSpPr>
        <p:spPr>
          <a:xfrm>
            <a:off x="8434872" y="613747"/>
            <a:ext cx="2414727" cy="52810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7F7FBC-8EE1-43C3-96E3-9D58BFBF24EF}"/>
              </a:ext>
            </a:extLst>
          </p:cNvPr>
          <p:cNvCxnSpPr/>
          <p:nvPr/>
        </p:nvCxnSpPr>
        <p:spPr>
          <a:xfrm>
            <a:off x="8434872" y="5359119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A9BE21-4E59-40D2-BAB5-BF3A4A9E7D01}"/>
              </a:ext>
            </a:extLst>
          </p:cNvPr>
          <p:cNvCxnSpPr/>
          <p:nvPr/>
        </p:nvCxnSpPr>
        <p:spPr>
          <a:xfrm>
            <a:off x="8434872" y="4262761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224223-08A0-4D57-9367-C6CDC136EA6B}"/>
              </a:ext>
            </a:extLst>
          </p:cNvPr>
          <p:cNvCxnSpPr/>
          <p:nvPr/>
        </p:nvCxnSpPr>
        <p:spPr>
          <a:xfrm>
            <a:off x="8434872" y="3650201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B2EFF2-3875-461B-96A5-C7E582884E04}"/>
              </a:ext>
            </a:extLst>
          </p:cNvPr>
          <p:cNvCxnSpPr/>
          <p:nvPr/>
        </p:nvCxnSpPr>
        <p:spPr>
          <a:xfrm>
            <a:off x="8434872" y="3035873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A6E447-D540-42EF-83E4-1CD48E0BF996}"/>
              </a:ext>
            </a:extLst>
          </p:cNvPr>
          <p:cNvCxnSpPr/>
          <p:nvPr/>
        </p:nvCxnSpPr>
        <p:spPr>
          <a:xfrm>
            <a:off x="8434872" y="2460593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69D134-152D-43AE-9A1D-297A12E445BA}"/>
              </a:ext>
            </a:extLst>
          </p:cNvPr>
          <p:cNvCxnSpPr/>
          <p:nvPr/>
        </p:nvCxnSpPr>
        <p:spPr>
          <a:xfrm>
            <a:off x="8434872" y="1840636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83921B-7CAF-44AF-9B34-5E26A7BBF232}"/>
              </a:ext>
            </a:extLst>
          </p:cNvPr>
          <p:cNvCxnSpPr/>
          <p:nvPr/>
        </p:nvCxnSpPr>
        <p:spPr>
          <a:xfrm>
            <a:off x="8434872" y="1228076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66E8CE-24CD-46FD-A4EE-AE8FCCFA5DD3}"/>
              </a:ext>
            </a:extLst>
          </p:cNvPr>
          <p:cNvCxnSpPr/>
          <p:nvPr/>
        </p:nvCxnSpPr>
        <p:spPr>
          <a:xfrm>
            <a:off x="8434872" y="613748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732C03-D25F-401F-96E9-9583AAB790D2}"/>
                  </a:ext>
                </a:extLst>
              </p:cNvPr>
              <p:cNvSpPr txBox="1"/>
              <p:nvPr/>
            </p:nvSpPr>
            <p:spPr>
              <a:xfrm>
                <a:off x="8550216" y="4279040"/>
                <a:ext cx="9511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732C03-D25F-401F-96E9-9583AAB79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216" y="4279040"/>
                <a:ext cx="951158" cy="369332"/>
              </a:xfrm>
              <a:prstGeom prst="rect">
                <a:avLst/>
              </a:prstGeom>
              <a:blipFill>
                <a:blip r:embed="rId4"/>
                <a:stretch>
                  <a:fillRect l="-11538" r="-10897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8B41F8-BF5F-4CD4-893D-0B6AB800C253}"/>
                  </a:ext>
                </a:extLst>
              </p:cNvPr>
              <p:cNvSpPr txBox="1"/>
              <p:nvPr/>
            </p:nvSpPr>
            <p:spPr>
              <a:xfrm>
                <a:off x="9441260" y="4875594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8B41F8-BF5F-4CD4-893D-0B6AB800C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260" y="4875594"/>
                <a:ext cx="238848" cy="369332"/>
              </a:xfrm>
              <a:prstGeom prst="rect">
                <a:avLst/>
              </a:prstGeom>
              <a:blipFill>
                <a:blip r:embed="rId5"/>
                <a:stretch>
                  <a:fillRect l="-30769" r="-3076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A2B67A-0E85-4EB4-9EFF-F6DD04E36A6A}"/>
                  </a:ext>
                </a:extLst>
              </p:cNvPr>
              <p:cNvSpPr txBox="1"/>
              <p:nvPr/>
            </p:nvSpPr>
            <p:spPr>
              <a:xfrm>
                <a:off x="9447771" y="5441070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A2B67A-0E85-4EB4-9EFF-F6DD04E36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771" y="5441070"/>
                <a:ext cx="298159" cy="369332"/>
              </a:xfrm>
              <a:prstGeom prst="rect">
                <a:avLst/>
              </a:prstGeom>
              <a:blipFill>
                <a:blip r:embed="rId6"/>
                <a:stretch>
                  <a:fillRect l="-20408" r="-204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A2D6A6-72A0-44D5-8987-129AC99114B8}"/>
                  </a:ext>
                </a:extLst>
              </p:cNvPr>
              <p:cNvSpPr txBox="1"/>
              <p:nvPr/>
            </p:nvSpPr>
            <p:spPr>
              <a:xfrm>
                <a:off x="9780782" y="4298022"/>
                <a:ext cx="7790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A2D6A6-72A0-44D5-8987-129AC9911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0782" y="4298022"/>
                <a:ext cx="779059" cy="369332"/>
              </a:xfrm>
              <a:prstGeom prst="rect">
                <a:avLst/>
              </a:prstGeom>
              <a:blipFill>
                <a:blip r:embed="rId7"/>
                <a:stretch>
                  <a:fillRect l="-17969" t="-24590" r="-22656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CDC80F-2F99-4194-8453-B81E7129C12B}"/>
              </a:ext>
            </a:extLst>
          </p:cNvPr>
          <p:cNvCxnSpPr/>
          <p:nvPr/>
        </p:nvCxnSpPr>
        <p:spPr>
          <a:xfrm>
            <a:off x="8464527" y="4780205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5E860-939F-477E-B9A2-D2802CF99635}"/>
                  </a:ext>
                </a:extLst>
              </p:cNvPr>
              <p:cNvSpPr txBox="1"/>
              <p:nvPr/>
            </p:nvSpPr>
            <p:spPr>
              <a:xfrm>
                <a:off x="9447771" y="4326023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5E860-939F-477E-B9A2-D2802CF99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771" y="4326023"/>
                <a:ext cx="298159" cy="369332"/>
              </a:xfrm>
              <a:prstGeom prst="rect">
                <a:avLst/>
              </a:prstGeom>
              <a:blipFill>
                <a:blip r:embed="rId8"/>
                <a:stretch>
                  <a:fillRect l="-6122" r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2CF7E66-B64A-4DCA-8504-7E89828F2F1E}"/>
              </a:ext>
            </a:extLst>
          </p:cNvPr>
          <p:cNvSpPr txBox="1"/>
          <p:nvPr/>
        </p:nvSpPr>
        <p:spPr>
          <a:xfrm>
            <a:off x="11086270" y="4296503"/>
            <a:ext cx="34304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fa-IR" sz="2400" dirty="0"/>
              <a:t>16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0424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4A53-1E71-4370-B14B-22C8A2427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Stack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5B69EE-0D33-4A3C-AC77-FA0D7280D0E5}"/>
                  </a:ext>
                </a:extLst>
              </p:cNvPr>
              <p:cNvSpPr txBox="1"/>
              <p:nvPr/>
            </p:nvSpPr>
            <p:spPr>
              <a:xfrm>
                <a:off x="1523999" y="2011530"/>
                <a:ext cx="5570622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/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5B69EE-0D33-4A3C-AC77-FA0D7280D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9" y="2011530"/>
                <a:ext cx="5570622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865000C1-3988-4FB7-A6BA-9FD6D4F201E3}"/>
              </a:ext>
            </a:extLst>
          </p:cNvPr>
          <p:cNvSpPr txBox="1">
            <a:spLocks/>
          </p:cNvSpPr>
          <p:nvPr/>
        </p:nvSpPr>
        <p:spPr>
          <a:xfrm>
            <a:off x="533400" y="29709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“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postfit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979FC8-071B-4B8C-8B4D-5DD2493A8B56}"/>
                  </a:ext>
                </a:extLst>
              </p:cNvPr>
              <p:cNvSpPr txBox="1"/>
              <p:nvPr/>
            </p:nvSpPr>
            <p:spPr>
              <a:xfrm>
                <a:off x="3463357" y="4296503"/>
                <a:ext cx="445628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/−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979FC8-071B-4B8C-8B4D-5DD2493A8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57" y="4296503"/>
                <a:ext cx="4456285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9ED0414-0412-4386-8462-F7C6C1F47590}"/>
              </a:ext>
            </a:extLst>
          </p:cNvPr>
          <p:cNvSpPr/>
          <p:nvPr/>
        </p:nvSpPr>
        <p:spPr>
          <a:xfrm>
            <a:off x="8434872" y="613747"/>
            <a:ext cx="2414727" cy="52810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7F7FBC-8EE1-43C3-96E3-9D58BFBF24EF}"/>
              </a:ext>
            </a:extLst>
          </p:cNvPr>
          <p:cNvCxnSpPr/>
          <p:nvPr/>
        </p:nvCxnSpPr>
        <p:spPr>
          <a:xfrm>
            <a:off x="8434872" y="5359119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A9BE21-4E59-40D2-BAB5-BF3A4A9E7D01}"/>
              </a:ext>
            </a:extLst>
          </p:cNvPr>
          <p:cNvCxnSpPr/>
          <p:nvPr/>
        </p:nvCxnSpPr>
        <p:spPr>
          <a:xfrm>
            <a:off x="8434872" y="4262761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224223-08A0-4D57-9367-C6CDC136EA6B}"/>
              </a:ext>
            </a:extLst>
          </p:cNvPr>
          <p:cNvCxnSpPr/>
          <p:nvPr/>
        </p:nvCxnSpPr>
        <p:spPr>
          <a:xfrm>
            <a:off x="8434872" y="3650201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B2EFF2-3875-461B-96A5-C7E582884E04}"/>
              </a:ext>
            </a:extLst>
          </p:cNvPr>
          <p:cNvCxnSpPr/>
          <p:nvPr/>
        </p:nvCxnSpPr>
        <p:spPr>
          <a:xfrm>
            <a:off x="8434872" y="3035873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A6E447-D540-42EF-83E4-1CD48E0BF996}"/>
              </a:ext>
            </a:extLst>
          </p:cNvPr>
          <p:cNvCxnSpPr/>
          <p:nvPr/>
        </p:nvCxnSpPr>
        <p:spPr>
          <a:xfrm>
            <a:off x="8434872" y="2460593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69D134-152D-43AE-9A1D-297A12E445BA}"/>
              </a:ext>
            </a:extLst>
          </p:cNvPr>
          <p:cNvCxnSpPr/>
          <p:nvPr/>
        </p:nvCxnSpPr>
        <p:spPr>
          <a:xfrm>
            <a:off x="8434872" y="1840636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83921B-7CAF-44AF-9B34-5E26A7BBF232}"/>
              </a:ext>
            </a:extLst>
          </p:cNvPr>
          <p:cNvCxnSpPr/>
          <p:nvPr/>
        </p:nvCxnSpPr>
        <p:spPr>
          <a:xfrm>
            <a:off x="8434872" y="1228076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66E8CE-24CD-46FD-A4EE-AE8FCCFA5DD3}"/>
              </a:ext>
            </a:extLst>
          </p:cNvPr>
          <p:cNvCxnSpPr/>
          <p:nvPr/>
        </p:nvCxnSpPr>
        <p:spPr>
          <a:xfrm>
            <a:off x="8434872" y="613748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A2B67A-0E85-4EB4-9EFF-F6DD04E36A6A}"/>
                  </a:ext>
                </a:extLst>
              </p:cNvPr>
              <p:cNvSpPr txBox="1"/>
              <p:nvPr/>
            </p:nvSpPr>
            <p:spPr>
              <a:xfrm>
                <a:off x="8528180" y="5449971"/>
                <a:ext cx="222810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\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A2B67A-0E85-4EB4-9EFF-F6DD04E36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180" y="5449971"/>
                <a:ext cx="2228109" cy="307777"/>
              </a:xfrm>
              <a:prstGeom prst="rect">
                <a:avLst/>
              </a:prstGeom>
              <a:blipFill>
                <a:blip r:embed="rId4"/>
                <a:stretch>
                  <a:fillRect r="-219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CDC80F-2F99-4194-8453-B81E7129C12B}"/>
              </a:ext>
            </a:extLst>
          </p:cNvPr>
          <p:cNvCxnSpPr/>
          <p:nvPr/>
        </p:nvCxnSpPr>
        <p:spPr>
          <a:xfrm>
            <a:off x="8464527" y="4780205"/>
            <a:ext cx="241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B0BE0D-058D-497B-847B-873B51565073}"/>
              </a:ext>
            </a:extLst>
          </p:cNvPr>
          <p:cNvSpPr txBox="1"/>
          <p:nvPr/>
        </p:nvSpPr>
        <p:spPr>
          <a:xfrm>
            <a:off x="11049000" y="5426806"/>
            <a:ext cx="34304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fa-IR" sz="2400" dirty="0"/>
              <a:t>25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2971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46E591-3D2C-44A6-B8C4-862B0559D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101" y="2506662"/>
            <a:ext cx="6650299" cy="3942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9C2400-A7F8-426B-971C-F5878A3B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0536"/>
            <a:ext cx="3011905" cy="1460500"/>
          </a:xfrm>
        </p:spPr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9A9E-B211-461F-81ED-D8573AB3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036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enqueue(value) (or add(value))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dequeue() (or remove())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front() (or peek()) </a:t>
            </a: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44519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2400-A7F8-426B-971C-F5878A3B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0536"/>
            <a:ext cx="3011905" cy="1460500"/>
          </a:xfrm>
        </p:spPr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9A9E-B211-461F-81ED-D8573AB3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036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enqueue(value) (or add(value))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dequeue() (or remove())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front() (or peek()) </a:t>
            </a: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B4D65A-8B7C-4668-967C-8AAFAC994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970" y="4138446"/>
            <a:ext cx="9677830" cy="257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40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7F73-EA7A-453B-A2C8-EFBCDB9D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58" y="92410"/>
            <a:ext cx="4888832" cy="1239086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Mystery</a:t>
            </a:r>
            <a:endParaRPr lang="en-US" sz="5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470A7-4825-49F5-81F0-91E2765C9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58" y="1187117"/>
            <a:ext cx="10515600" cy="789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output of the following code?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05490C-C9EB-44FF-9EB6-E767026A8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58" y="2231435"/>
            <a:ext cx="9549063" cy="451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32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7F73-EA7A-453B-A2C8-EFBCDB9D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58" y="92410"/>
            <a:ext cx="4888832" cy="1239086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Mystery</a:t>
            </a:r>
            <a:endParaRPr lang="en-US" sz="5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470A7-4825-49F5-81F0-91E2765C9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58" y="1187117"/>
            <a:ext cx="10515600" cy="789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output of the following code?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05490C-C9EB-44FF-9EB6-E767026A8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58" y="2091067"/>
            <a:ext cx="9549063" cy="45141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82C6CA-F60C-4CD2-962E-FC165C27C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32" y="2199678"/>
            <a:ext cx="11662610" cy="46583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459295-41F5-4F6D-A952-8385941B72C9}"/>
              </a:ext>
            </a:extLst>
          </p:cNvPr>
          <p:cNvSpPr/>
          <p:nvPr/>
        </p:nvSpPr>
        <p:spPr>
          <a:xfrm>
            <a:off x="11125200" y="5529072"/>
            <a:ext cx="871728" cy="13289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3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A37C-1743-4C78-9917-21699C6E0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227965"/>
            <a:ext cx="3063240" cy="129603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E0683-2198-498C-8B2A-103B3A663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Build(X)			</a:t>
            </a:r>
          </a:p>
          <a:p>
            <a:r>
              <a:rPr lang="en-US" dirty="0" err="1"/>
              <a:t>Get_at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 err="1"/>
              <a:t>Set_at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x)</a:t>
            </a:r>
          </a:p>
          <a:p>
            <a:r>
              <a:rPr lang="en-US" dirty="0" err="1"/>
              <a:t>Insert_at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x)</a:t>
            </a:r>
          </a:p>
          <a:p>
            <a:r>
              <a:rPr lang="en-US" dirty="0" err="1"/>
              <a:t>Delete_at</a:t>
            </a:r>
            <a:r>
              <a:rPr lang="en-US" dirty="0"/>
              <a:t>(x)</a:t>
            </a:r>
          </a:p>
          <a:p>
            <a:r>
              <a:rPr lang="en-US" dirty="0" err="1"/>
              <a:t>Insert_first</a:t>
            </a:r>
            <a:r>
              <a:rPr lang="en-US" dirty="0"/>
              <a:t>(x)</a:t>
            </a:r>
          </a:p>
          <a:p>
            <a:r>
              <a:rPr lang="en-US" dirty="0" err="1"/>
              <a:t>Delete_first</a:t>
            </a:r>
            <a:r>
              <a:rPr lang="en-US" dirty="0"/>
              <a:t>()</a:t>
            </a:r>
          </a:p>
          <a:p>
            <a:r>
              <a:rPr lang="en-US" dirty="0" err="1"/>
              <a:t>insert_last</a:t>
            </a:r>
            <a:r>
              <a:rPr lang="en-US" dirty="0"/>
              <a:t>(x)</a:t>
            </a:r>
          </a:p>
          <a:p>
            <a:r>
              <a:rPr lang="en-US" dirty="0" err="1"/>
              <a:t>Delete_last</a:t>
            </a:r>
            <a:r>
              <a:rPr lang="en-US" dirty="0"/>
              <a:t>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3FB341D-A34D-4A7B-82B1-6E4306C9E4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1233749"/>
                  </p:ext>
                </p:extLst>
              </p:nvPr>
            </p:nvGraphicFramePr>
            <p:xfrm>
              <a:off x="3364564" y="2027683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81642611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20491020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49056923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80999929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87268656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50063787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71667594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408952678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90687771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1551597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4875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3FB341D-A34D-4A7B-82B1-6E4306C9E4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1233749"/>
                  </p:ext>
                </p:extLst>
              </p:nvPr>
            </p:nvGraphicFramePr>
            <p:xfrm>
              <a:off x="3364564" y="2027683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81642611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20491020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49056923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80999929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87268656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50063787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71667594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408952678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90687771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1551597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13" r="-7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08" t="-1613" r="-40451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7761" t="-1613" r="-10223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487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131F5731-5936-462B-A803-C793695302AF}"/>
              </a:ext>
            </a:extLst>
          </p:cNvPr>
          <p:cNvSpPr txBox="1">
            <a:spLocks/>
          </p:cNvSpPr>
          <p:nvPr/>
        </p:nvSpPr>
        <p:spPr>
          <a:xfrm>
            <a:off x="6797040" y="3429000"/>
            <a:ext cx="2526364" cy="1071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56560-5C31-474A-9B34-36D66CC6CCFE}"/>
              </a:ext>
            </a:extLst>
          </p:cNvPr>
          <p:cNvSpPr/>
          <p:nvPr/>
        </p:nvSpPr>
        <p:spPr>
          <a:xfrm>
            <a:off x="4974187" y="1810937"/>
            <a:ext cx="1624733" cy="7525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F0CF197-2819-4C6F-A765-DABBEF78B6D8}"/>
              </a:ext>
            </a:extLst>
          </p:cNvPr>
          <p:cNvSpPr txBox="1">
            <a:spLocks/>
          </p:cNvSpPr>
          <p:nvPr/>
        </p:nvSpPr>
        <p:spPr>
          <a:xfrm>
            <a:off x="5669280" y="-12429"/>
            <a:ext cx="3858928" cy="1071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BAD9CEC-71B1-41A0-ACF6-6EBF30E22B09}"/>
              </a:ext>
            </a:extLst>
          </p:cNvPr>
          <p:cNvSpPr txBox="1">
            <a:spLocks/>
          </p:cNvSpPr>
          <p:nvPr/>
        </p:nvSpPr>
        <p:spPr>
          <a:xfrm>
            <a:off x="3628724" y="2563464"/>
            <a:ext cx="1082040" cy="6881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83FEB9-F1EB-4792-B6C1-199315EB0480}"/>
              </a:ext>
            </a:extLst>
          </p:cNvPr>
          <p:cNvCxnSpPr/>
          <p:nvPr/>
        </p:nvCxnSpPr>
        <p:spPr>
          <a:xfrm flipV="1">
            <a:off x="4710764" y="2383730"/>
            <a:ext cx="650174" cy="5084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B1546A8-FF84-47E8-A6F1-AAD99277625D}"/>
              </a:ext>
            </a:extLst>
          </p:cNvPr>
          <p:cNvSpPr/>
          <p:nvPr/>
        </p:nvSpPr>
        <p:spPr>
          <a:xfrm>
            <a:off x="7428564" y="1784971"/>
            <a:ext cx="1624733" cy="7525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12FEC5-E717-414C-A9F1-430F2AABC8AD}"/>
              </a:ext>
            </a:extLst>
          </p:cNvPr>
          <p:cNvSpPr/>
          <p:nvPr/>
        </p:nvSpPr>
        <p:spPr>
          <a:xfrm>
            <a:off x="9860778" y="1810937"/>
            <a:ext cx="1624733" cy="7525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3FD2A8E5-5B97-4876-B4A3-9721349C19E1}"/>
              </a:ext>
            </a:extLst>
          </p:cNvPr>
          <p:cNvSpPr/>
          <p:nvPr/>
        </p:nvSpPr>
        <p:spPr>
          <a:xfrm>
            <a:off x="5786553" y="1524000"/>
            <a:ext cx="4948354" cy="286937"/>
          </a:xfrm>
          <a:prstGeom prst="curvedDownArrow">
            <a:avLst>
              <a:gd name="adj1" fmla="val 25000"/>
              <a:gd name="adj2" fmla="val 105659"/>
              <a:gd name="adj3" fmla="val 50228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A95B7893-EB16-4712-9EFD-D3BBF4471DB5}"/>
              </a:ext>
            </a:extLst>
          </p:cNvPr>
          <p:cNvSpPr/>
          <p:nvPr/>
        </p:nvSpPr>
        <p:spPr>
          <a:xfrm rot="10800000">
            <a:off x="7932419" y="2578945"/>
            <a:ext cx="2992987" cy="271455"/>
          </a:xfrm>
          <a:prstGeom prst="curvedDownArrow">
            <a:avLst>
              <a:gd name="adj1" fmla="val 25000"/>
              <a:gd name="adj2" fmla="val 105659"/>
              <a:gd name="adj3" fmla="val 50228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561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A37C-1743-4C78-9917-21699C6E0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227965"/>
            <a:ext cx="3063240" cy="129603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E0683-2198-498C-8B2A-103B3A663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Build(X)		O(n)	</a:t>
            </a:r>
          </a:p>
          <a:p>
            <a:r>
              <a:rPr lang="en-US" dirty="0" err="1"/>
              <a:t>Get_at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		O(n)</a:t>
            </a:r>
          </a:p>
          <a:p>
            <a:r>
              <a:rPr lang="en-US" dirty="0" err="1"/>
              <a:t>Set_at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x)		O(n)</a:t>
            </a:r>
          </a:p>
          <a:p>
            <a:r>
              <a:rPr lang="en-US" dirty="0" err="1"/>
              <a:t>Insert_at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x)	O(n)</a:t>
            </a:r>
          </a:p>
          <a:p>
            <a:r>
              <a:rPr lang="en-US" dirty="0" err="1"/>
              <a:t>Delete_at</a:t>
            </a:r>
            <a:r>
              <a:rPr lang="en-US" dirty="0"/>
              <a:t>(x)	O(n)</a:t>
            </a:r>
          </a:p>
          <a:p>
            <a:r>
              <a:rPr lang="en-US" dirty="0" err="1"/>
              <a:t>Insert_first</a:t>
            </a:r>
            <a:r>
              <a:rPr lang="en-US" dirty="0"/>
              <a:t>(x)	O(1)</a:t>
            </a:r>
          </a:p>
          <a:p>
            <a:r>
              <a:rPr lang="en-US" dirty="0" err="1"/>
              <a:t>Delete_first</a:t>
            </a:r>
            <a:r>
              <a:rPr lang="en-US" dirty="0"/>
              <a:t>()	O(1)</a:t>
            </a:r>
          </a:p>
          <a:p>
            <a:r>
              <a:rPr lang="en-US" dirty="0" err="1"/>
              <a:t>insert_last</a:t>
            </a:r>
            <a:r>
              <a:rPr lang="en-US" dirty="0"/>
              <a:t>(x)	O(n)</a:t>
            </a:r>
          </a:p>
          <a:p>
            <a:r>
              <a:rPr lang="en-US" dirty="0" err="1"/>
              <a:t>Delete_last</a:t>
            </a:r>
            <a:r>
              <a:rPr lang="en-US" dirty="0"/>
              <a:t>()	O(n)</a:t>
            </a:r>
          </a:p>
        </p:txBody>
      </p:sp>
    </p:spTree>
    <p:extLst>
      <p:ext uri="{BB962C8B-B14F-4D97-AF65-F5344CB8AC3E}">
        <p14:creationId xmlns:p14="http://schemas.microsoft.com/office/powerpoint/2010/main" val="84288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8377-69C3-4FB9-8D30-6D85B57E2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063" y="328474"/>
            <a:ext cx="4305669" cy="89664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5079C-5532-4423-A48A-FEC0211FD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7681" y="2217122"/>
            <a:ext cx="5356194" cy="2630086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/>
              <a:t>push(value)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Pop()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Top()</a:t>
            </a:r>
          </a:p>
          <a:p>
            <a:pPr marL="342900" indent="-342900" algn="l">
              <a:buFontTx/>
              <a:buChar char="-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6F712D-CF41-4962-8B43-95BDB82E56EE}"/>
              </a:ext>
            </a:extLst>
          </p:cNvPr>
          <p:cNvSpPr/>
          <p:nvPr/>
        </p:nvSpPr>
        <p:spPr>
          <a:xfrm>
            <a:off x="7892248" y="3000652"/>
            <a:ext cx="1651247" cy="358428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D8C29A-B8EA-4121-8BA3-C577780F1DAD}"/>
              </a:ext>
            </a:extLst>
          </p:cNvPr>
          <p:cNvCxnSpPr/>
          <p:nvPr/>
        </p:nvCxnSpPr>
        <p:spPr>
          <a:xfrm>
            <a:off x="7892248" y="3604334"/>
            <a:ext cx="165124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08A398-1D76-40F7-9F44-38D72FA8C9D8}"/>
              </a:ext>
            </a:extLst>
          </p:cNvPr>
          <p:cNvCxnSpPr/>
          <p:nvPr/>
        </p:nvCxnSpPr>
        <p:spPr>
          <a:xfrm>
            <a:off x="7892248" y="4209495"/>
            <a:ext cx="165124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DB3DD4-D0E2-48E4-8D4C-5BB0B74B7D36}"/>
              </a:ext>
            </a:extLst>
          </p:cNvPr>
          <p:cNvCxnSpPr/>
          <p:nvPr/>
        </p:nvCxnSpPr>
        <p:spPr>
          <a:xfrm>
            <a:off x="7892248" y="4777666"/>
            <a:ext cx="165124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EE7E3A-35FE-4FEB-BF22-AF0D140A5B58}"/>
              </a:ext>
            </a:extLst>
          </p:cNvPr>
          <p:cNvCxnSpPr/>
          <p:nvPr/>
        </p:nvCxnSpPr>
        <p:spPr>
          <a:xfrm>
            <a:off x="7892248" y="5399103"/>
            <a:ext cx="165124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B14C6D-81FF-4E03-B60B-4ECFA885B04C}"/>
              </a:ext>
            </a:extLst>
          </p:cNvPr>
          <p:cNvCxnSpPr/>
          <p:nvPr/>
        </p:nvCxnSpPr>
        <p:spPr>
          <a:xfrm>
            <a:off x="7892248" y="6002784"/>
            <a:ext cx="165124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EAA7B6-EF8B-4DFC-9339-23AA765E7049}"/>
              </a:ext>
            </a:extLst>
          </p:cNvPr>
          <p:cNvSpPr txBox="1"/>
          <p:nvPr/>
        </p:nvSpPr>
        <p:spPr>
          <a:xfrm>
            <a:off x="8544756" y="6078417"/>
            <a:ext cx="34622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B46F11-E8F3-450F-AC9E-EFCCD3B28802}"/>
              </a:ext>
            </a:extLst>
          </p:cNvPr>
          <p:cNvSpPr txBox="1"/>
          <p:nvPr/>
        </p:nvSpPr>
        <p:spPr>
          <a:xfrm>
            <a:off x="8544756" y="5474736"/>
            <a:ext cx="34622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F8765D-4E2B-46EB-A989-2F28BB0B8417}"/>
              </a:ext>
            </a:extLst>
          </p:cNvPr>
          <p:cNvSpPr txBox="1"/>
          <p:nvPr/>
        </p:nvSpPr>
        <p:spPr>
          <a:xfrm>
            <a:off x="8544755" y="4847208"/>
            <a:ext cx="34622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9B904-8101-47AE-8B2A-12EB9F46182F}"/>
              </a:ext>
            </a:extLst>
          </p:cNvPr>
          <p:cNvSpPr txBox="1"/>
          <p:nvPr/>
        </p:nvSpPr>
        <p:spPr>
          <a:xfrm>
            <a:off x="8544754" y="4271147"/>
            <a:ext cx="34622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12C954-6F9F-4AF7-A054-6AAA637A1C1A}"/>
              </a:ext>
            </a:extLst>
          </p:cNvPr>
          <p:cNvSpPr txBox="1"/>
          <p:nvPr/>
        </p:nvSpPr>
        <p:spPr>
          <a:xfrm>
            <a:off x="8544753" y="3681447"/>
            <a:ext cx="34622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88A03E-8376-49CE-980C-F2DCC5D1DC64}"/>
              </a:ext>
            </a:extLst>
          </p:cNvPr>
          <p:cNvSpPr txBox="1"/>
          <p:nvPr/>
        </p:nvSpPr>
        <p:spPr>
          <a:xfrm>
            <a:off x="8544753" y="3096335"/>
            <a:ext cx="34622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9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BFE54BF4-D1D4-4CBE-A3DC-2A635CCC8771}"/>
              </a:ext>
            </a:extLst>
          </p:cNvPr>
          <p:cNvCxnSpPr>
            <a:cxnSpLocks/>
          </p:cNvCxnSpPr>
          <p:nvPr/>
        </p:nvCxnSpPr>
        <p:spPr>
          <a:xfrm>
            <a:off x="6773235" y="3074943"/>
            <a:ext cx="1491449" cy="3521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991858-0504-4A96-A12D-13426F1237FE}"/>
                  </a:ext>
                </a:extLst>
              </p:cNvPr>
              <p:cNvSpPr txBox="1"/>
              <p:nvPr/>
            </p:nvSpPr>
            <p:spPr>
              <a:xfrm>
                <a:off x="6120722" y="2921259"/>
                <a:ext cx="5538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𝑝𝑢𝑠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991858-0504-4A96-A12D-13426F123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722" y="2921259"/>
                <a:ext cx="553806" cy="276999"/>
              </a:xfrm>
              <a:prstGeom prst="rect">
                <a:avLst/>
              </a:prstGeom>
              <a:blipFill>
                <a:blip r:embed="rId2"/>
                <a:stretch>
                  <a:fillRect l="-14286" t="-2174" r="-1428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14D067D-A352-41C0-BF05-7F802FEFDB9F}"/>
                  </a:ext>
                </a:extLst>
              </p:cNvPr>
              <p:cNvSpPr txBox="1"/>
              <p:nvPr/>
            </p:nvSpPr>
            <p:spPr>
              <a:xfrm>
                <a:off x="10398089" y="2689131"/>
                <a:ext cx="435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14D067D-A352-41C0-BF05-7F802FEFD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8089" y="2689131"/>
                <a:ext cx="435632" cy="276999"/>
              </a:xfrm>
              <a:prstGeom prst="rect">
                <a:avLst/>
              </a:prstGeom>
              <a:blipFill>
                <a:blip r:embed="rId3"/>
                <a:stretch>
                  <a:fillRect l="-12676" r="-14085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068603F-60BE-42C3-BF4F-A49E1CF9B0A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468460" y="2307530"/>
            <a:ext cx="352151" cy="1429305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31B8D3-EAD0-44A2-A44B-780D693AF60A}"/>
              </a:ext>
            </a:extLst>
          </p:cNvPr>
          <p:cNvCxnSpPr/>
          <p:nvPr/>
        </p:nvCxnSpPr>
        <p:spPr>
          <a:xfrm flipH="1">
            <a:off x="9106701" y="3427092"/>
            <a:ext cx="15092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A99C056-837B-41BC-8101-3E8B0F248714}"/>
                  </a:ext>
                </a:extLst>
              </p:cNvPr>
              <p:cNvSpPr txBox="1"/>
              <p:nvPr/>
            </p:nvSpPr>
            <p:spPr>
              <a:xfrm>
                <a:off x="10759736" y="3251017"/>
                <a:ext cx="3987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A99C056-837B-41BC-8101-3E8B0F248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9736" y="3251017"/>
                <a:ext cx="398764" cy="276999"/>
              </a:xfrm>
              <a:prstGeom prst="rect">
                <a:avLst/>
              </a:prstGeom>
              <a:blipFill>
                <a:blip r:embed="rId4"/>
                <a:stretch>
                  <a:fillRect l="-16923" r="-20000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869D7B-32F9-48AE-86D7-576E0ABBE7A1}"/>
                  </a:ext>
                </a:extLst>
              </p:cNvPr>
              <p:cNvSpPr txBox="1"/>
              <p:nvPr/>
            </p:nvSpPr>
            <p:spPr>
              <a:xfrm>
                <a:off x="5258597" y="5399103"/>
                <a:ext cx="2260362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𝐿𝐼𝐹𝑂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869D7B-32F9-48AE-86D7-576E0ABBE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597" y="5399103"/>
                <a:ext cx="2260362" cy="11079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95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4350EA5A-2581-4CA5-9829-E0E493A94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116915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say we had a program like this: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0B99B80-4459-41BB-A87E-5D806395A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5" y="213939"/>
            <a:ext cx="4304149" cy="14570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F3B4412-9360-4BA8-92F9-B433566CE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05" y="3700504"/>
            <a:ext cx="2833543" cy="132556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0E2FDFA-00EF-406B-903E-130A64CE0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933" y="3700504"/>
            <a:ext cx="2833543" cy="138583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E45C10E-8C1D-4705-8772-4D8A905B5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2027" y="3640229"/>
            <a:ext cx="2884041" cy="1385838"/>
          </a:xfrm>
          <a:prstGeom prst="rect">
            <a:avLst/>
          </a:prstGeom>
        </p:spPr>
      </p:pic>
      <p:sp>
        <p:nvSpPr>
          <p:cNvPr id="30" name="Title 23">
            <a:extLst>
              <a:ext uri="{FF2B5EF4-FFF2-40B4-BE49-F238E27FC236}">
                <a16:creationId xmlns:a16="http://schemas.microsoft.com/office/drawing/2014/main" id="{97A21E6A-B9D2-434E-A1CA-7C65724BA546}"/>
              </a:ext>
            </a:extLst>
          </p:cNvPr>
          <p:cNvSpPr txBox="1">
            <a:spLocks/>
          </p:cNvSpPr>
          <p:nvPr/>
        </p:nvSpPr>
        <p:spPr>
          <a:xfrm>
            <a:off x="192505" y="5318498"/>
            <a:ext cx="116144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to the state of the system as this program runs?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D43A79A-EEF6-4B41-B1AA-256769DF01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6031" y="47199"/>
            <a:ext cx="3149778" cy="35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1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78FA6B-6DA0-4F8F-B712-80B62CC6E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468" y="302810"/>
            <a:ext cx="10965063" cy="19082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CF8276-FA53-4D48-8D40-0FE7A23AF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3" y="2881523"/>
            <a:ext cx="16478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3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78FA6B-6DA0-4F8F-B712-80B62CC6E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468" y="302810"/>
            <a:ext cx="10965063" cy="19082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CF8276-FA53-4D48-8D40-0FE7A23AF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3" y="2881523"/>
            <a:ext cx="1647825" cy="3209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3574B7-1337-47B4-A06B-6BBA57DFB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178" y="2881523"/>
            <a:ext cx="16478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63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78FA6B-6DA0-4F8F-B712-80B62CC6E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468" y="302810"/>
            <a:ext cx="10965063" cy="19082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CF8276-FA53-4D48-8D40-0FE7A23AF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3" y="2881523"/>
            <a:ext cx="1647825" cy="3209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3574B7-1337-47B4-A06B-6BBA57DFB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178" y="2881523"/>
            <a:ext cx="1647825" cy="3219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778393-9892-4D10-B259-ED6019DC9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7953" y="2900573"/>
            <a:ext cx="16668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747</Words>
  <Application>Microsoft Office PowerPoint</Application>
  <PresentationFormat>Widescreen</PresentationFormat>
  <Paragraphs>147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Times New Roman</vt:lpstr>
      <vt:lpstr>Office Theme</vt:lpstr>
      <vt:lpstr>Array</vt:lpstr>
      <vt:lpstr>Array</vt:lpstr>
      <vt:lpstr>Linked List</vt:lpstr>
      <vt:lpstr>Linked list</vt:lpstr>
      <vt:lpstr>Stack</vt:lpstr>
      <vt:lpstr>Let’s say we had a program like this: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Advanced Stack Example</vt:lpstr>
      <vt:lpstr>Advanced Stack Example</vt:lpstr>
      <vt:lpstr>Advanced Stack Example</vt:lpstr>
      <vt:lpstr>Advanced Stack Example</vt:lpstr>
      <vt:lpstr>Advanced Stack Example</vt:lpstr>
      <vt:lpstr>Advanced Stack Example</vt:lpstr>
      <vt:lpstr>Advanced Stack Example</vt:lpstr>
      <vt:lpstr>Advanced Stack Example</vt:lpstr>
      <vt:lpstr>Queue</vt:lpstr>
      <vt:lpstr>Queue</vt:lpstr>
      <vt:lpstr>Queue Mystery</vt:lpstr>
      <vt:lpstr>Queue Mystery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Queue</dc:title>
  <dc:creator>admin</dc:creator>
  <cp:lastModifiedBy>admin</cp:lastModifiedBy>
  <cp:revision>11</cp:revision>
  <dcterms:created xsi:type="dcterms:W3CDTF">2023-11-11T16:12:00Z</dcterms:created>
  <dcterms:modified xsi:type="dcterms:W3CDTF">2023-11-12T07:27:35Z</dcterms:modified>
</cp:coreProperties>
</file>