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55F7-5FB2-4E4B-8E99-CF4EAFB63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C7BFD-A4E0-4751-B609-8FE0530BD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F39EA-9652-4B64-9185-1EC282DB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8A9B-8CE9-47AA-8F1F-5DEA9D670EE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2F6C3-D650-40FB-B02D-7BDD6712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F40E3-1687-4A98-990D-1BBA40A3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1708-08AE-493A-B1EF-BE19AEC4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5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98160-76AE-4F7F-8418-78865646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6E5C3-2C94-4D0C-8C8B-F8ECFC9C8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650EF-D763-4C7F-9069-BD656569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8A9B-8CE9-47AA-8F1F-5DEA9D670EE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306D2-9D17-48A6-9DA4-3677BCD7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E5B10-7C4A-4543-8336-50C505C8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1708-08AE-493A-B1EF-BE19AEC4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5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4324F-1519-4D52-9DB0-B2CF888EC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E1121-E3F0-4092-9F50-95D01AE4B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9077C-EF5C-483A-B487-6674981E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8A9B-8CE9-47AA-8F1F-5DEA9D670EE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EAB9E-2078-467F-B47D-E5788410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F13E4-9595-4EE3-8AFB-479520E9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1708-08AE-493A-B1EF-BE19AEC4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4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86D5-258F-41A0-8652-6F2A6067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1B6A3-B0BB-4861-99C2-15E86D2B2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529A2-5E6F-4F13-B623-88B73FF9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8A9B-8CE9-47AA-8F1F-5DEA9D670EE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08B88-2FEA-457A-9600-AF3E716E6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25FE5-47D2-417B-8CD7-EC5FDF22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1708-08AE-493A-B1EF-BE19AEC4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E4D5-33DC-4FF6-8910-FDEB105DF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C6F0C-F0E0-470A-90F3-B328CB02D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D8EE5-0E7B-4A04-BBDD-2C1236C1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8A9B-8CE9-47AA-8F1F-5DEA9D670EE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741BA-C59B-4F92-8001-51D0AE4B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DE25B-6531-4265-84C8-0D49835C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1708-08AE-493A-B1EF-BE19AEC4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8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5FFA-2F5F-41FB-94DB-F438F53A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F862C-25CA-4EFB-A7A0-F3B25053F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4C25C-A86E-45A5-AF91-863994D1C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921E2-6562-4434-B070-75570A21C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8A9B-8CE9-47AA-8F1F-5DEA9D670EE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B058B-7F6C-4EDA-B36C-D0AA886A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45FC2-04B0-47A8-955E-9604DDF4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1708-08AE-493A-B1EF-BE19AEC4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5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93DDD-A4E2-429F-8D87-7A7F4D9C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462EA-5E7E-445D-B117-75C398793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44804-75C2-4B1C-A9CE-064964AD8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38BAB-866C-4DC2-9174-5A06DA7B3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67386-5C29-4068-BD3E-01EEC2013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2B096D-2869-427E-848E-D77EE2D0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8A9B-8CE9-47AA-8F1F-5DEA9D670EE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F15229-F7F9-42A1-BDEE-C4941FC7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405F0-9A5C-4F7E-BF01-B1761B8C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1708-08AE-493A-B1EF-BE19AEC4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3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E6FC-2EDD-4B15-9F2D-FAFD984E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2C4CF-4B56-4C53-A6F5-AF83F28A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8A9B-8CE9-47AA-8F1F-5DEA9D670EE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69444-6279-4BCB-A65D-908D7FF3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CA3EE-7FB9-4BC2-95AC-3DCDCD87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1708-08AE-493A-B1EF-BE19AEC4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7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F251E4-0887-42C2-806B-7B828DDE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8A9B-8CE9-47AA-8F1F-5DEA9D670EE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6C598-1A48-467A-BB3E-946A6557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5DF07-81BE-470B-BF2F-FFD67C5D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1708-08AE-493A-B1EF-BE19AEC4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8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19A7-3D2A-404E-87EF-67B8737C4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5D35F-A60D-4285-9556-9CD37A4AD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2DFDC-ACB8-4D2E-B2BB-A83DE4EBC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6531F-4B50-4F59-8000-407B404F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8A9B-8CE9-47AA-8F1F-5DEA9D670EE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52314-4E26-4F1A-9BA0-6D8241A08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CA1F3-EA32-4AD5-A55A-3D5DF74B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1708-08AE-493A-B1EF-BE19AEC4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70F2-6033-4939-AC2C-2624698CB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243FE5-5E45-4A8D-B808-C2C0C1612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40477-ABD7-40AE-837B-C3497AE77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9AFF4-7A2E-45C7-BB14-4F3E37CC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8A9B-8CE9-47AA-8F1F-5DEA9D670EE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09AF4-6B11-4755-ABB0-3199626E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943C8-28AB-4588-8651-1A5224FE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1708-08AE-493A-B1EF-BE19AEC4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1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524863-284D-4B56-AC5F-C3A5EE0EA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3A122-7832-4445-8A79-953EB0A30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4A34F-2726-43A5-ADBA-3A9D804E7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48A9B-8CE9-47AA-8F1F-5DEA9D670EE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4C350-15DE-49D5-A938-6DF133EA1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F4F87-5BF9-423E-96F7-719B36373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C1708-08AE-493A-B1EF-BE19AEC44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5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3010-AA02-4C25-A201-C08A204E7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7071"/>
            <a:ext cx="9144000" cy="118385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Tree Traversals</a:t>
            </a:r>
          </a:p>
        </p:txBody>
      </p:sp>
    </p:spTree>
    <p:extLst>
      <p:ext uri="{BB962C8B-B14F-4D97-AF65-F5344CB8AC3E}">
        <p14:creationId xmlns:p14="http://schemas.microsoft.com/office/powerpoint/2010/main" val="3226642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235-9CED-4254-9755-F76F3EDC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14F4C-F2CA-4A8B-BE53-68B42A6EE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747" y="20020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given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construct its unique binary tree</a:t>
            </a:r>
          </a:p>
          <a:p>
            <a:pPr marL="0" indent="0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ABEFGHDC</a:t>
            </a:r>
          </a:p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ABCEDGFH</a:t>
            </a:r>
          </a:p>
        </p:txBody>
      </p:sp>
    </p:spTree>
    <p:extLst>
      <p:ext uri="{BB962C8B-B14F-4D97-AF65-F5344CB8AC3E}">
        <p14:creationId xmlns:p14="http://schemas.microsoft.com/office/powerpoint/2010/main" val="2005272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235-9CED-4254-9755-F76F3EDC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14F4C-F2CA-4A8B-BE53-68B42A6EE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747" y="20020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given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construct its unique binary tree</a:t>
            </a:r>
          </a:p>
          <a:p>
            <a:pPr marL="0" indent="0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ABEFGHD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AB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EDGFH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FF004A-0AC4-4FBA-B736-612B5673F8B6}"/>
              </a:ext>
            </a:extLst>
          </p:cNvPr>
          <p:cNvSpPr/>
          <p:nvPr/>
        </p:nvSpPr>
        <p:spPr>
          <a:xfrm>
            <a:off x="5825153" y="3452731"/>
            <a:ext cx="719091" cy="470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9D50F5-8978-414C-9337-2963C046299B}"/>
              </a:ext>
            </a:extLst>
          </p:cNvPr>
          <p:cNvCxnSpPr/>
          <p:nvPr/>
        </p:nvCxnSpPr>
        <p:spPr>
          <a:xfrm flipH="1">
            <a:off x="5246703" y="3764132"/>
            <a:ext cx="639192" cy="2485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982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7D98FF-41C5-4CA5-84C3-3224744B242E}"/>
              </a:ext>
            </a:extLst>
          </p:cNvPr>
          <p:cNvSpPr/>
          <p:nvPr/>
        </p:nvSpPr>
        <p:spPr>
          <a:xfrm>
            <a:off x="2983637" y="4892392"/>
            <a:ext cx="719091" cy="470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2D235-9CED-4254-9755-F76F3EDC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14F4C-F2CA-4A8B-BE53-68B42A6EE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747" y="20020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given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construct its unique binary tree</a:t>
            </a:r>
          </a:p>
          <a:p>
            <a:pPr marL="0" indent="0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ABEFGHD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AB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EDGFH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FF004A-0AC4-4FBA-B736-612B5673F8B6}"/>
              </a:ext>
            </a:extLst>
          </p:cNvPr>
          <p:cNvSpPr/>
          <p:nvPr/>
        </p:nvSpPr>
        <p:spPr>
          <a:xfrm>
            <a:off x="5825153" y="3452731"/>
            <a:ext cx="719091" cy="470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9D50F5-8978-414C-9337-2963C046299B}"/>
              </a:ext>
            </a:extLst>
          </p:cNvPr>
          <p:cNvCxnSpPr/>
          <p:nvPr/>
        </p:nvCxnSpPr>
        <p:spPr>
          <a:xfrm flipH="1">
            <a:off x="5246703" y="3764132"/>
            <a:ext cx="639192" cy="2485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eft Brace 3">
            <a:extLst>
              <a:ext uri="{FF2B5EF4-FFF2-40B4-BE49-F238E27FC236}">
                <a16:creationId xmlns:a16="http://schemas.microsoft.com/office/drawing/2014/main" id="{225F56E2-7587-4017-AFC9-6F56FF1EE1DB}"/>
              </a:ext>
            </a:extLst>
          </p:cNvPr>
          <p:cNvSpPr/>
          <p:nvPr/>
        </p:nvSpPr>
        <p:spPr>
          <a:xfrm rot="16200000">
            <a:off x="4083729" y="4688207"/>
            <a:ext cx="150920" cy="11984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9E661EA-812A-4897-812D-145916378012}"/>
              </a:ext>
            </a:extLst>
          </p:cNvPr>
          <p:cNvSpPr/>
          <p:nvPr/>
        </p:nvSpPr>
        <p:spPr>
          <a:xfrm rot="16200000">
            <a:off x="2806823" y="5043314"/>
            <a:ext cx="150920" cy="48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F2A540-2484-454D-8123-F9AF051CBB48}"/>
              </a:ext>
            </a:extLst>
          </p:cNvPr>
          <p:cNvSpPr/>
          <p:nvPr/>
        </p:nvSpPr>
        <p:spPr>
          <a:xfrm>
            <a:off x="2548134" y="5387651"/>
            <a:ext cx="611080" cy="470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6C9B0A-56BD-493D-9AC8-16E384DB1BC3}"/>
              </a:ext>
            </a:extLst>
          </p:cNvPr>
          <p:cNvSpPr/>
          <p:nvPr/>
        </p:nvSpPr>
        <p:spPr>
          <a:xfrm>
            <a:off x="3806710" y="5419520"/>
            <a:ext cx="719091" cy="470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0C78A7-46BF-47AE-B65B-5E7B09CEA568}"/>
              </a:ext>
            </a:extLst>
          </p:cNvPr>
          <p:cNvSpPr/>
          <p:nvPr/>
        </p:nvSpPr>
        <p:spPr>
          <a:xfrm>
            <a:off x="8220722" y="2988150"/>
            <a:ext cx="1225118" cy="1189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DB22F1-6B4C-403F-98F0-1C0C417184B6}"/>
              </a:ext>
            </a:extLst>
          </p:cNvPr>
          <p:cNvSpPr/>
          <p:nvPr/>
        </p:nvSpPr>
        <p:spPr>
          <a:xfrm>
            <a:off x="9553853" y="4532846"/>
            <a:ext cx="1225118" cy="1189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EDGFH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16B6D5-C334-41B2-8B0A-10BAA0EAA305}"/>
              </a:ext>
            </a:extLst>
          </p:cNvPr>
          <p:cNvSpPr/>
          <p:nvPr/>
        </p:nvSpPr>
        <p:spPr>
          <a:xfrm>
            <a:off x="6905836" y="4532846"/>
            <a:ext cx="1225118" cy="1189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E96243-64BD-4842-A247-CEFD306572B0}"/>
              </a:ext>
            </a:extLst>
          </p:cNvPr>
          <p:cNvCxnSpPr>
            <a:stCxn id="12" idx="3"/>
            <a:endCxn id="14" idx="7"/>
          </p:cNvCxnSpPr>
          <p:nvPr/>
        </p:nvCxnSpPr>
        <p:spPr>
          <a:xfrm flipH="1">
            <a:off x="7951540" y="4003544"/>
            <a:ext cx="448596" cy="70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3DF529-2C10-4C6D-B6A4-0F7B031899FA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9266426" y="4003544"/>
            <a:ext cx="466841" cy="70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999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7D98FF-41C5-4CA5-84C3-3224744B242E}"/>
              </a:ext>
            </a:extLst>
          </p:cNvPr>
          <p:cNvSpPr/>
          <p:nvPr/>
        </p:nvSpPr>
        <p:spPr>
          <a:xfrm>
            <a:off x="2931218" y="4840991"/>
            <a:ext cx="719091" cy="470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2D235-9CED-4254-9755-F76F3EDC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14F4C-F2CA-4A8B-BE53-68B42A6EE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747" y="20020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given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construct its unique binary tree</a:t>
            </a:r>
          </a:p>
          <a:p>
            <a:pPr marL="0" indent="0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FF004A-0AC4-4FBA-B736-612B5673F8B6}"/>
              </a:ext>
            </a:extLst>
          </p:cNvPr>
          <p:cNvSpPr/>
          <p:nvPr/>
        </p:nvSpPr>
        <p:spPr>
          <a:xfrm>
            <a:off x="4221042" y="3294828"/>
            <a:ext cx="719091" cy="470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9D50F5-8978-414C-9337-2963C046299B}"/>
              </a:ext>
            </a:extLst>
          </p:cNvPr>
          <p:cNvCxnSpPr/>
          <p:nvPr/>
        </p:nvCxnSpPr>
        <p:spPr>
          <a:xfrm flipH="1">
            <a:off x="3602233" y="3687989"/>
            <a:ext cx="639192" cy="2485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eft Brace 3">
            <a:extLst>
              <a:ext uri="{FF2B5EF4-FFF2-40B4-BE49-F238E27FC236}">
                <a16:creationId xmlns:a16="http://schemas.microsoft.com/office/drawing/2014/main" id="{225F56E2-7587-4017-AFC9-6F56FF1EE1DB}"/>
              </a:ext>
            </a:extLst>
          </p:cNvPr>
          <p:cNvSpPr/>
          <p:nvPr/>
        </p:nvSpPr>
        <p:spPr>
          <a:xfrm rot="16200000">
            <a:off x="3809295" y="4799946"/>
            <a:ext cx="206419" cy="6110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9E661EA-812A-4897-812D-145916378012}"/>
              </a:ext>
            </a:extLst>
          </p:cNvPr>
          <p:cNvSpPr/>
          <p:nvPr/>
        </p:nvSpPr>
        <p:spPr>
          <a:xfrm rot="16200000">
            <a:off x="2650153" y="4903551"/>
            <a:ext cx="206418" cy="4104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F2A540-2484-454D-8123-F9AF051CBB48}"/>
              </a:ext>
            </a:extLst>
          </p:cNvPr>
          <p:cNvSpPr/>
          <p:nvPr/>
        </p:nvSpPr>
        <p:spPr>
          <a:xfrm>
            <a:off x="2408003" y="5312305"/>
            <a:ext cx="611080" cy="470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6C9B0A-56BD-493D-9AC8-16E384DB1BC3}"/>
              </a:ext>
            </a:extLst>
          </p:cNvPr>
          <p:cNvSpPr/>
          <p:nvPr/>
        </p:nvSpPr>
        <p:spPr>
          <a:xfrm>
            <a:off x="3498955" y="5312305"/>
            <a:ext cx="719091" cy="470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0C78A7-46BF-47AE-B65B-5E7B09CEA568}"/>
              </a:ext>
            </a:extLst>
          </p:cNvPr>
          <p:cNvSpPr/>
          <p:nvPr/>
        </p:nvSpPr>
        <p:spPr>
          <a:xfrm>
            <a:off x="8220722" y="2988150"/>
            <a:ext cx="1225118" cy="1189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DB22F1-6B4C-403F-98F0-1C0C417184B6}"/>
              </a:ext>
            </a:extLst>
          </p:cNvPr>
          <p:cNvSpPr/>
          <p:nvPr/>
        </p:nvSpPr>
        <p:spPr>
          <a:xfrm>
            <a:off x="9339817" y="4357955"/>
            <a:ext cx="1225118" cy="1189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EDGFH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16B6D5-C334-41B2-8B0A-10BAA0EAA305}"/>
              </a:ext>
            </a:extLst>
          </p:cNvPr>
          <p:cNvSpPr/>
          <p:nvPr/>
        </p:nvSpPr>
        <p:spPr>
          <a:xfrm>
            <a:off x="7090004" y="4407473"/>
            <a:ext cx="1225118" cy="1189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E96243-64BD-4842-A247-CEFD306572B0}"/>
              </a:ext>
            </a:extLst>
          </p:cNvPr>
          <p:cNvCxnSpPr>
            <a:stCxn id="12" idx="3"/>
            <a:endCxn id="14" idx="7"/>
          </p:cNvCxnSpPr>
          <p:nvPr/>
        </p:nvCxnSpPr>
        <p:spPr>
          <a:xfrm flipH="1">
            <a:off x="8135708" y="4003544"/>
            <a:ext cx="264428" cy="578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3DF529-2C10-4C6D-B6A4-0F7B031899FA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9266426" y="4003544"/>
            <a:ext cx="252805" cy="5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8433B5-80E6-4143-A656-D7B3AC0596AA}"/>
                  </a:ext>
                </a:extLst>
              </p:cNvPr>
              <p:cNvSpPr txBox="1"/>
              <p:nvPr/>
            </p:nvSpPr>
            <p:spPr>
              <a:xfrm>
                <a:off x="3717969" y="4453513"/>
                <a:ext cx="39433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8433B5-80E6-4143-A656-D7B3AC05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969" y="4453513"/>
                <a:ext cx="39433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6CE9AC5D-84A4-45F2-93EC-9C9E744E53D2}"/>
              </a:ext>
            </a:extLst>
          </p:cNvPr>
          <p:cNvSpPr/>
          <p:nvPr/>
        </p:nvSpPr>
        <p:spPr>
          <a:xfrm>
            <a:off x="6040367" y="5597081"/>
            <a:ext cx="1225118" cy="1189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83F24E-3AB8-4470-A72D-E62A8A05DABF}"/>
              </a:ext>
            </a:extLst>
          </p:cNvPr>
          <p:cNvCxnSpPr>
            <a:stCxn id="14" idx="3"/>
            <a:endCxn id="17" idx="7"/>
          </p:cNvCxnSpPr>
          <p:nvPr/>
        </p:nvCxnSpPr>
        <p:spPr>
          <a:xfrm flipH="1">
            <a:off x="7086071" y="5422867"/>
            <a:ext cx="183347" cy="34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747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7D98FF-41C5-4CA5-84C3-3224744B242E}"/>
              </a:ext>
            </a:extLst>
          </p:cNvPr>
          <p:cNvSpPr/>
          <p:nvPr/>
        </p:nvSpPr>
        <p:spPr>
          <a:xfrm>
            <a:off x="2788922" y="4816932"/>
            <a:ext cx="719091" cy="470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2D235-9CED-4254-9755-F76F3EDC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14F4C-F2CA-4A8B-BE53-68B42A6EE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747" y="20020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given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construct its unique binary tree</a:t>
            </a:r>
          </a:p>
          <a:p>
            <a:pPr marL="0" indent="0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EFGH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FF004A-0AC4-4FBA-B736-612B5673F8B6}"/>
              </a:ext>
            </a:extLst>
          </p:cNvPr>
          <p:cNvSpPr/>
          <p:nvPr/>
        </p:nvSpPr>
        <p:spPr>
          <a:xfrm>
            <a:off x="5072412" y="3443568"/>
            <a:ext cx="719091" cy="470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9D50F5-8978-414C-9337-2963C046299B}"/>
              </a:ext>
            </a:extLst>
          </p:cNvPr>
          <p:cNvCxnSpPr/>
          <p:nvPr/>
        </p:nvCxnSpPr>
        <p:spPr>
          <a:xfrm flipH="1">
            <a:off x="4433220" y="3754969"/>
            <a:ext cx="639192" cy="2485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eft Brace 3">
            <a:extLst>
              <a:ext uri="{FF2B5EF4-FFF2-40B4-BE49-F238E27FC236}">
                <a16:creationId xmlns:a16="http://schemas.microsoft.com/office/drawing/2014/main" id="{225F56E2-7587-4017-AFC9-6F56FF1EE1DB}"/>
              </a:ext>
            </a:extLst>
          </p:cNvPr>
          <p:cNvSpPr/>
          <p:nvPr/>
        </p:nvSpPr>
        <p:spPr>
          <a:xfrm rot="16200000">
            <a:off x="3643439" y="4787674"/>
            <a:ext cx="161664" cy="6301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9E661EA-812A-4897-812D-145916378012}"/>
              </a:ext>
            </a:extLst>
          </p:cNvPr>
          <p:cNvSpPr/>
          <p:nvPr/>
        </p:nvSpPr>
        <p:spPr>
          <a:xfrm rot="16200000">
            <a:off x="2664041" y="4853239"/>
            <a:ext cx="150920" cy="48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F2A540-2484-454D-8123-F9AF051CBB48}"/>
              </a:ext>
            </a:extLst>
          </p:cNvPr>
          <p:cNvSpPr/>
          <p:nvPr/>
        </p:nvSpPr>
        <p:spPr>
          <a:xfrm>
            <a:off x="2365115" y="5211989"/>
            <a:ext cx="611080" cy="470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6C9B0A-56BD-493D-9AC8-16E384DB1BC3}"/>
              </a:ext>
            </a:extLst>
          </p:cNvPr>
          <p:cNvSpPr/>
          <p:nvPr/>
        </p:nvSpPr>
        <p:spPr>
          <a:xfrm>
            <a:off x="3353384" y="5257172"/>
            <a:ext cx="719091" cy="470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0C78A7-46BF-47AE-B65B-5E7B09CEA568}"/>
              </a:ext>
            </a:extLst>
          </p:cNvPr>
          <p:cNvSpPr/>
          <p:nvPr/>
        </p:nvSpPr>
        <p:spPr>
          <a:xfrm>
            <a:off x="7951540" y="2636837"/>
            <a:ext cx="1225118" cy="1189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DB22F1-6B4C-403F-98F0-1C0C417184B6}"/>
              </a:ext>
            </a:extLst>
          </p:cNvPr>
          <p:cNvSpPr/>
          <p:nvPr/>
        </p:nvSpPr>
        <p:spPr>
          <a:xfrm>
            <a:off x="9243081" y="3862582"/>
            <a:ext cx="1225118" cy="1189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16B6D5-C334-41B2-8B0A-10BAA0EAA305}"/>
              </a:ext>
            </a:extLst>
          </p:cNvPr>
          <p:cNvSpPr/>
          <p:nvPr/>
        </p:nvSpPr>
        <p:spPr>
          <a:xfrm>
            <a:off x="6781815" y="3925522"/>
            <a:ext cx="1225118" cy="1189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E96243-64BD-4842-A247-CEFD306572B0}"/>
              </a:ext>
            </a:extLst>
          </p:cNvPr>
          <p:cNvCxnSpPr>
            <a:stCxn id="12" idx="3"/>
            <a:endCxn id="14" idx="7"/>
          </p:cNvCxnSpPr>
          <p:nvPr/>
        </p:nvCxnSpPr>
        <p:spPr>
          <a:xfrm flipH="1">
            <a:off x="7827519" y="3652231"/>
            <a:ext cx="303435" cy="44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3DF529-2C10-4C6D-B6A4-0F7B031899FA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8997244" y="3652231"/>
            <a:ext cx="425251" cy="38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7F24988-EFF9-4A4E-A89B-A3EFBCDF8F0C}"/>
              </a:ext>
            </a:extLst>
          </p:cNvPr>
          <p:cNvSpPr/>
          <p:nvPr/>
        </p:nvSpPr>
        <p:spPr>
          <a:xfrm>
            <a:off x="8181326" y="5388421"/>
            <a:ext cx="1225118" cy="1189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9E5931-B83C-42E6-9BF3-BD688F7BECDB}"/>
              </a:ext>
            </a:extLst>
          </p:cNvPr>
          <p:cNvSpPr/>
          <p:nvPr/>
        </p:nvSpPr>
        <p:spPr>
          <a:xfrm>
            <a:off x="10445603" y="5388421"/>
            <a:ext cx="1225118" cy="1189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GFH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72F8AC-B749-43D8-90B4-794B09CE1806}"/>
              </a:ext>
            </a:extLst>
          </p:cNvPr>
          <p:cNvSpPr/>
          <p:nvPr/>
        </p:nvSpPr>
        <p:spPr>
          <a:xfrm>
            <a:off x="5514341" y="5321820"/>
            <a:ext cx="1225118" cy="1189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89AB66-533E-456B-B849-31C00DE289D4}"/>
              </a:ext>
            </a:extLst>
          </p:cNvPr>
          <p:cNvCxnSpPr>
            <a:stCxn id="14" idx="3"/>
            <a:endCxn id="22" idx="7"/>
          </p:cNvCxnSpPr>
          <p:nvPr/>
        </p:nvCxnSpPr>
        <p:spPr>
          <a:xfrm flipH="1">
            <a:off x="6560045" y="4940916"/>
            <a:ext cx="401184" cy="55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BBBF63-F39E-43C2-BB3C-9F1A18E970A3}"/>
              </a:ext>
            </a:extLst>
          </p:cNvPr>
          <p:cNvCxnSpPr>
            <a:stCxn id="13" idx="3"/>
            <a:endCxn id="20" idx="7"/>
          </p:cNvCxnSpPr>
          <p:nvPr/>
        </p:nvCxnSpPr>
        <p:spPr>
          <a:xfrm flipH="1">
            <a:off x="9227030" y="4877976"/>
            <a:ext cx="195465" cy="68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7AA9CA-220F-441C-8BC2-087AD5CAE0FE}"/>
              </a:ext>
            </a:extLst>
          </p:cNvPr>
          <p:cNvCxnSpPr>
            <a:stCxn id="13" idx="5"/>
            <a:endCxn id="21" idx="1"/>
          </p:cNvCxnSpPr>
          <p:nvPr/>
        </p:nvCxnSpPr>
        <p:spPr>
          <a:xfrm>
            <a:off x="10288785" y="4877976"/>
            <a:ext cx="336232" cy="68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860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7D98FF-41C5-4CA5-84C3-3224744B242E}"/>
              </a:ext>
            </a:extLst>
          </p:cNvPr>
          <p:cNvSpPr/>
          <p:nvPr/>
        </p:nvSpPr>
        <p:spPr>
          <a:xfrm>
            <a:off x="2969933" y="4797311"/>
            <a:ext cx="719091" cy="470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2D235-9CED-4254-9755-F76F3EDC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14F4C-F2CA-4A8B-BE53-68B42A6EE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747" y="20020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given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construct its unique binary tree</a:t>
            </a:r>
          </a:p>
          <a:p>
            <a:pPr marL="0" indent="0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FG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GF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FF004A-0AC4-4FBA-B736-612B5673F8B6}"/>
              </a:ext>
            </a:extLst>
          </p:cNvPr>
          <p:cNvSpPr/>
          <p:nvPr/>
        </p:nvSpPr>
        <p:spPr>
          <a:xfrm>
            <a:off x="4364482" y="3408824"/>
            <a:ext cx="719091" cy="470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9D50F5-8978-414C-9337-2963C046299B}"/>
              </a:ext>
            </a:extLst>
          </p:cNvPr>
          <p:cNvCxnSpPr/>
          <p:nvPr/>
        </p:nvCxnSpPr>
        <p:spPr>
          <a:xfrm flipH="1">
            <a:off x="3756934" y="3720225"/>
            <a:ext cx="639192" cy="2485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eft Brace 3">
            <a:extLst>
              <a:ext uri="{FF2B5EF4-FFF2-40B4-BE49-F238E27FC236}">
                <a16:creationId xmlns:a16="http://schemas.microsoft.com/office/drawing/2014/main" id="{225F56E2-7587-4017-AFC9-6F56FF1EE1DB}"/>
              </a:ext>
            </a:extLst>
          </p:cNvPr>
          <p:cNvSpPr/>
          <p:nvPr/>
        </p:nvSpPr>
        <p:spPr>
          <a:xfrm rot="16200000">
            <a:off x="3909561" y="4800057"/>
            <a:ext cx="161664" cy="6301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9E661EA-812A-4897-812D-145916378012}"/>
              </a:ext>
            </a:extLst>
          </p:cNvPr>
          <p:cNvSpPr/>
          <p:nvPr/>
        </p:nvSpPr>
        <p:spPr>
          <a:xfrm rot="16200000">
            <a:off x="2798292" y="4863893"/>
            <a:ext cx="150920" cy="48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F2A540-2484-454D-8123-F9AF051CBB48}"/>
              </a:ext>
            </a:extLst>
          </p:cNvPr>
          <p:cNvSpPr/>
          <p:nvPr/>
        </p:nvSpPr>
        <p:spPr>
          <a:xfrm>
            <a:off x="2365115" y="5211989"/>
            <a:ext cx="611080" cy="470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6C9B0A-56BD-493D-9AC8-16E384DB1BC3}"/>
              </a:ext>
            </a:extLst>
          </p:cNvPr>
          <p:cNvSpPr/>
          <p:nvPr/>
        </p:nvSpPr>
        <p:spPr>
          <a:xfrm>
            <a:off x="3630847" y="5260775"/>
            <a:ext cx="719091" cy="470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0C78A7-46BF-47AE-B65B-5E7B09CEA568}"/>
              </a:ext>
            </a:extLst>
          </p:cNvPr>
          <p:cNvSpPr/>
          <p:nvPr/>
        </p:nvSpPr>
        <p:spPr>
          <a:xfrm>
            <a:off x="7951540" y="2636837"/>
            <a:ext cx="1225118" cy="1189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DB22F1-6B4C-403F-98F0-1C0C417184B6}"/>
              </a:ext>
            </a:extLst>
          </p:cNvPr>
          <p:cNvSpPr/>
          <p:nvPr/>
        </p:nvSpPr>
        <p:spPr>
          <a:xfrm>
            <a:off x="9052637" y="3562029"/>
            <a:ext cx="1225118" cy="1189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16B6D5-C334-41B2-8B0A-10BAA0EAA305}"/>
              </a:ext>
            </a:extLst>
          </p:cNvPr>
          <p:cNvSpPr/>
          <p:nvPr/>
        </p:nvSpPr>
        <p:spPr>
          <a:xfrm>
            <a:off x="6878512" y="3644082"/>
            <a:ext cx="1225118" cy="1189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E96243-64BD-4842-A247-CEFD306572B0}"/>
              </a:ext>
            </a:extLst>
          </p:cNvPr>
          <p:cNvCxnSpPr>
            <a:stCxn id="12" idx="3"/>
            <a:endCxn id="14" idx="7"/>
          </p:cNvCxnSpPr>
          <p:nvPr/>
        </p:nvCxnSpPr>
        <p:spPr>
          <a:xfrm flipH="1">
            <a:off x="7924216" y="3652231"/>
            <a:ext cx="206738" cy="166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3DF529-2C10-4C6D-B6A4-0F7B031899FA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8997244" y="3652231"/>
            <a:ext cx="234807" cy="8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7F24988-EFF9-4A4E-A89B-A3EFBCDF8F0C}"/>
              </a:ext>
            </a:extLst>
          </p:cNvPr>
          <p:cNvSpPr/>
          <p:nvPr/>
        </p:nvSpPr>
        <p:spPr>
          <a:xfrm>
            <a:off x="8071519" y="4586921"/>
            <a:ext cx="1225118" cy="1189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9E5931-B83C-42E6-9BF3-BD688F7BECDB}"/>
              </a:ext>
            </a:extLst>
          </p:cNvPr>
          <p:cNvSpPr/>
          <p:nvPr/>
        </p:nvSpPr>
        <p:spPr>
          <a:xfrm>
            <a:off x="10062213" y="4577423"/>
            <a:ext cx="1225118" cy="1189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72F8AC-B749-43D8-90B4-794B09CE1806}"/>
              </a:ext>
            </a:extLst>
          </p:cNvPr>
          <p:cNvSpPr/>
          <p:nvPr/>
        </p:nvSpPr>
        <p:spPr>
          <a:xfrm>
            <a:off x="5717595" y="4761135"/>
            <a:ext cx="1225118" cy="1189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89AB66-533E-456B-B849-31C00DE289D4}"/>
              </a:ext>
            </a:extLst>
          </p:cNvPr>
          <p:cNvCxnSpPr>
            <a:stCxn id="14" idx="3"/>
            <a:endCxn id="22" idx="7"/>
          </p:cNvCxnSpPr>
          <p:nvPr/>
        </p:nvCxnSpPr>
        <p:spPr>
          <a:xfrm flipH="1">
            <a:off x="6763299" y="4659476"/>
            <a:ext cx="294627" cy="27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BBBF63-F39E-43C2-BB3C-9F1A18E970A3}"/>
              </a:ext>
            </a:extLst>
          </p:cNvPr>
          <p:cNvCxnSpPr>
            <a:stCxn id="13" idx="3"/>
            <a:endCxn id="20" idx="7"/>
          </p:cNvCxnSpPr>
          <p:nvPr/>
        </p:nvCxnSpPr>
        <p:spPr>
          <a:xfrm flipH="1">
            <a:off x="9117223" y="4577423"/>
            <a:ext cx="114828" cy="18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7AA9CA-220F-441C-8BC2-087AD5CAE0FE}"/>
              </a:ext>
            </a:extLst>
          </p:cNvPr>
          <p:cNvCxnSpPr>
            <a:stCxn id="13" idx="5"/>
            <a:endCxn id="21" idx="1"/>
          </p:cNvCxnSpPr>
          <p:nvPr/>
        </p:nvCxnSpPr>
        <p:spPr>
          <a:xfrm>
            <a:off x="10098341" y="4577423"/>
            <a:ext cx="143286" cy="17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C40037-A303-462F-A80C-CB7BFB63C05D}"/>
                  </a:ext>
                </a:extLst>
              </p:cNvPr>
              <p:cNvSpPr txBox="1"/>
              <p:nvPr/>
            </p:nvSpPr>
            <p:spPr>
              <a:xfrm>
                <a:off x="3717969" y="4453513"/>
                <a:ext cx="39433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C40037-A303-462F-A80C-CB7BFB63C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969" y="4453513"/>
                <a:ext cx="39433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8BA1E62D-A490-4E50-A3D0-804E559CA0B5}"/>
              </a:ext>
            </a:extLst>
          </p:cNvPr>
          <p:cNvSpPr/>
          <p:nvPr/>
        </p:nvSpPr>
        <p:spPr>
          <a:xfrm>
            <a:off x="9174637" y="5653002"/>
            <a:ext cx="1225118" cy="1189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GF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A21C6D-5EEC-4D09-A183-F415261BCE56}"/>
              </a:ext>
            </a:extLst>
          </p:cNvPr>
          <p:cNvCxnSpPr>
            <a:stCxn id="21" idx="3"/>
            <a:endCxn id="29" idx="7"/>
          </p:cNvCxnSpPr>
          <p:nvPr/>
        </p:nvCxnSpPr>
        <p:spPr>
          <a:xfrm flipH="1">
            <a:off x="10220341" y="5592817"/>
            <a:ext cx="21286" cy="23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43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7D98FF-41C5-4CA5-84C3-3224744B242E}"/>
              </a:ext>
            </a:extLst>
          </p:cNvPr>
          <p:cNvSpPr/>
          <p:nvPr/>
        </p:nvSpPr>
        <p:spPr>
          <a:xfrm>
            <a:off x="2969933" y="4797311"/>
            <a:ext cx="719091" cy="470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2D235-9CED-4254-9755-F76F3EDC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14F4C-F2CA-4A8B-BE53-68B42A6EE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747" y="20020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given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construct its unique binary tree</a:t>
            </a:r>
          </a:p>
          <a:p>
            <a:pPr marL="0" indent="0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FF004A-0AC4-4FBA-B736-612B5673F8B6}"/>
              </a:ext>
            </a:extLst>
          </p:cNvPr>
          <p:cNvSpPr/>
          <p:nvPr/>
        </p:nvSpPr>
        <p:spPr>
          <a:xfrm>
            <a:off x="4125451" y="3396174"/>
            <a:ext cx="719091" cy="470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9D50F5-8978-414C-9337-2963C046299B}"/>
              </a:ext>
            </a:extLst>
          </p:cNvPr>
          <p:cNvCxnSpPr/>
          <p:nvPr/>
        </p:nvCxnSpPr>
        <p:spPr>
          <a:xfrm flipH="1">
            <a:off x="3571676" y="3711399"/>
            <a:ext cx="639192" cy="2485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eft Brace 3">
            <a:extLst>
              <a:ext uri="{FF2B5EF4-FFF2-40B4-BE49-F238E27FC236}">
                <a16:creationId xmlns:a16="http://schemas.microsoft.com/office/drawing/2014/main" id="{225F56E2-7587-4017-AFC9-6F56FF1EE1DB}"/>
              </a:ext>
            </a:extLst>
          </p:cNvPr>
          <p:cNvSpPr/>
          <p:nvPr/>
        </p:nvSpPr>
        <p:spPr>
          <a:xfrm rot="16200000">
            <a:off x="3909561" y="4800057"/>
            <a:ext cx="161664" cy="6301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9E661EA-812A-4897-812D-145916378012}"/>
              </a:ext>
            </a:extLst>
          </p:cNvPr>
          <p:cNvSpPr/>
          <p:nvPr/>
        </p:nvSpPr>
        <p:spPr>
          <a:xfrm rot="16200000">
            <a:off x="2771449" y="4838835"/>
            <a:ext cx="150920" cy="4882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F2A540-2484-454D-8123-F9AF051CBB48}"/>
              </a:ext>
            </a:extLst>
          </p:cNvPr>
          <p:cNvSpPr/>
          <p:nvPr/>
        </p:nvSpPr>
        <p:spPr>
          <a:xfrm>
            <a:off x="2365115" y="5211989"/>
            <a:ext cx="611080" cy="470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6C9B0A-56BD-493D-9AC8-16E384DB1BC3}"/>
              </a:ext>
            </a:extLst>
          </p:cNvPr>
          <p:cNvSpPr/>
          <p:nvPr/>
        </p:nvSpPr>
        <p:spPr>
          <a:xfrm>
            <a:off x="3630847" y="5260775"/>
            <a:ext cx="719091" cy="4705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0C78A7-46BF-47AE-B65B-5E7B09CEA568}"/>
              </a:ext>
            </a:extLst>
          </p:cNvPr>
          <p:cNvSpPr/>
          <p:nvPr/>
        </p:nvSpPr>
        <p:spPr>
          <a:xfrm>
            <a:off x="8401308" y="2636837"/>
            <a:ext cx="775350" cy="792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DB22F1-6B4C-403F-98F0-1C0C417184B6}"/>
              </a:ext>
            </a:extLst>
          </p:cNvPr>
          <p:cNvSpPr/>
          <p:nvPr/>
        </p:nvSpPr>
        <p:spPr>
          <a:xfrm>
            <a:off x="9215563" y="3455808"/>
            <a:ext cx="823037" cy="759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16B6D5-C334-41B2-8B0A-10BAA0EAA305}"/>
              </a:ext>
            </a:extLst>
          </p:cNvPr>
          <p:cNvSpPr/>
          <p:nvPr/>
        </p:nvSpPr>
        <p:spPr>
          <a:xfrm>
            <a:off x="7550052" y="3482350"/>
            <a:ext cx="719091" cy="793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E96243-64BD-4842-A247-CEFD306572B0}"/>
              </a:ext>
            </a:extLst>
          </p:cNvPr>
          <p:cNvCxnSpPr>
            <a:cxnSpLocks/>
            <a:stCxn id="12" idx="3"/>
            <a:endCxn id="14" idx="7"/>
          </p:cNvCxnSpPr>
          <p:nvPr/>
        </p:nvCxnSpPr>
        <p:spPr>
          <a:xfrm flipH="1">
            <a:off x="8163835" y="3312990"/>
            <a:ext cx="351020" cy="28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3DF529-2C10-4C6D-B6A4-0F7B031899FA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9063111" y="3312990"/>
            <a:ext cx="272983" cy="25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7F24988-EFF9-4A4E-A89B-A3EFBCDF8F0C}"/>
              </a:ext>
            </a:extLst>
          </p:cNvPr>
          <p:cNvSpPr/>
          <p:nvPr/>
        </p:nvSpPr>
        <p:spPr>
          <a:xfrm>
            <a:off x="8417820" y="4298848"/>
            <a:ext cx="781782" cy="83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9E5931-B83C-42E6-9BF3-BD688F7BECDB}"/>
              </a:ext>
            </a:extLst>
          </p:cNvPr>
          <p:cNvSpPr/>
          <p:nvPr/>
        </p:nvSpPr>
        <p:spPr>
          <a:xfrm>
            <a:off x="10015572" y="4276332"/>
            <a:ext cx="781782" cy="766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72F8AC-B749-43D8-90B4-794B09CE1806}"/>
              </a:ext>
            </a:extLst>
          </p:cNvPr>
          <p:cNvSpPr/>
          <p:nvPr/>
        </p:nvSpPr>
        <p:spPr>
          <a:xfrm>
            <a:off x="6765159" y="4316280"/>
            <a:ext cx="719091" cy="83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89AB66-533E-456B-B849-31C00DE289D4}"/>
              </a:ext>
            </a:extLst>
          </p:cNvPr>
          <p:cNvCxnSpPr>
            <a:cxnSpLocks/>
            <a:stCxn id="14" idx="3"/>
            <a:endCxn id="22" idx="7"/>
          </p:cNvCxnSpPr>
          <p:nvPr/>
        </p:nvCxnSpPr>
        <p:spPr>
          <a:xfrm flipH="1">
            <a:off x="7378942" y="4160056"/>
            <a:ext cx="276418" cy="27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BBBF63-F39E-43C2-BB3C-9F1A18E970A3}"/>
              </a:ext>
            </a:extLst>
          </p:cNvPr>
          <p:cNvCxnSpPr>
            <a:cxnSpLocks/>
            <a:stCxn id="13" idx="3"/>
            <a:endCxn id="20" idx="7"/>
          </p:cNvCxnSpPr>
          <p:nvPr/>
        </p:nvCxnSpPr>
        <p:spPr>
          <a:xfrm flipH="1">
            <a:off x="9085113" y="4104303"/>
            <a:ext cx="250981" cy="31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7AA9CA-220F-441C-8BC2-087AD5CAE0FE}"/>
              </a:ext>
            </a:extLst>
          </p:cNvPr>
          <p:cNvCxnSpPr>
            <a:cxnSpLocks/>
            <a:stCxn id="13" idx="5"/>
            <a:endCxn id="21" idx="1"/>
          </p:cNvCxnSpPr>
          <p:nvPr/>
        </p:nvCxnSpPr>
        <p:spPr>
          <a:xfrm>
            <a:off x="9918069" y="4104303"/>
            <a:ext cx="211992" cy="28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C40037-A303-462F-A80C-CB7BFB63C05D}"/>
                  </a:ext>
                </a:extLst>
              </p:cNvPr>
              <p:cNvSpPr txBox="1"/>
              <p:nvPr/>
            </p:nvSpPr>
            <p:spPr>
              <a:xfrm>
                <a:off x="2662150" y="4438064"/>
                <a:ext cx="39433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C40037-A303-462F-A80C-CB7BFB63C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150" y="4438064"/>
                <a:ext cx="39433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8BA1E62D-A490-4E50-A3D0-804E559CA0B5}"/>
              </a:ext>
            </a:extLst>
          </p:cNvPr>
          <p:cNvSpPr/>
          <p:nvPr/>
        </p:nvSpPr>
        <p:spPr>
          <a:xfrm>
            <a:off x="9233790" y="5211989"/>
            <a:ext cx="781782" cy="759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A21C6D-5EEC-4D09-A183-F415261BCE56}"/>
              </a:ext>
            </a:extLst>
          </p:cNvPr>
          <p:cNvCxnSpPr>
            <a:cxnSpLocks/>
            <a:stCxn id="21" idx="3"/>
            <a:endCxn id="29" idx="7"/>
          </p:cNvCxnSpPr>
          <p:nvPr/>
        </p:nvCxnSpPr>
        <p:spPr>
          <a:xfrm flipH="1">
            <a:off x="9901083" y="4930951"/>
            <a:ext cx="228978" cy="39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B0D540E2-016F-44FB-A427-4CF3C7320C3D}"/>
              </a:ext>
            </a:extLst>
          </p:cNvPr>
          <p:cNvSpPr/>
          <p:nvPr/>
        </p:nvSpPr>
        <p:spPr>
          <a:xfrm>
            <a:off x="10015572" y="5957194"/>
            <a:ext cx="781782" cy="759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0A2356-108B-443F-9F87-13B41458537D}"/>
              </a:ext>
            </a:extLst>
          </p:cNvPr>
          <p:cNvCxnSpPr>
            <a:cxnSpLocks/>
            <a:stCxn id="29" idx="5"/>
            <a:endCxn id="50" idx="1"/>
          </p:cNvCxnSpPr>
          <p:nvPr/>
        </p:nvCxnSpPr>
        <p:spPr>
          <a:xfrm>
            <a:off x="9901083" y="5860484"/>
            <a:ext cx="228978" cy="207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80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E7000-62D5-4BDE-A57F-9B16396A1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2192"/>
            <a:ext cx="10515600" cy="139361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element present is "visited" (or accessed) at least once</a:t>
            </a:r>
          </a:p>
          <a:p>
            <a:pPr marL="0" indent="0" algn="ctr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50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35281-60FD-43D5-ADAA-E15AEF48B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454"/>
            <a:ext cx="10515600" cy="4543091"/>
          </a:xfrm>
        </p:spPr>
        <p:txBody>
          <a:bodyPr/>
          <a:lstStyle/>
          <a:p>
            <a:pPr lvl="0" algn="ctr"/>
            <a:r>
              <a:rPr lang="en-US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possible traversals: not a fixed number, depends on the structure</a:t>
            </a:r>
            <a:endParaRPr lang="fa-IR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endParaRPr lang="fa-IR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buNone/>
            </a:pPr>
            <a:r>
              <a:rPr lang="en-US" sz="4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Idea!!!</a:t>
            </a:r>
          </a:p>
          <a:p>
            <a:pPr marL="0" lvl="0" indent="0" algn="ctr">
              <a:buNone/>
            </a:pPr>
            <a:r>
              <a:rPr lang="en-US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 tree </a:t>
            </a:r>
            <a:r>
              <a:rPr lang="en-US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sz="4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7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A5AAF-7105-46D6-8459-102AE488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binary tree traversals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183D7-D3A3-4050-90AB-CF5B6772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188" y="2390273"/>
            <a:ext cx="8995611" cy="3786689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Preorder</a:t>
            </a: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3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235-9CED-4254-9755-F76F3EDC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14F4C-F2CA-4A8B-BE53-68B42A6EE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505" y="237105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LVR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(Left, Visit, Right)</a:t>
            </a:r>
          </a:p>
        </p:txBody>
      </p:sp>
      <p:pic>
        <p:nvPicPr>
          <p:cNvPr id="1026" name="Picture 2" descr="Inorder Tree Traversal – Iterative and Recursive | Techie Delight">
            <a:extLst>
              <a:ext uri="{FF2B5EF4-FFF2-40B4-BE49-F238E27FC236}">
                <a16:creationId xmlns:a16="http://schemas.microsoft.com/office/drawing/2014/main" id="{54917665-97FC-463E-9697-CBA50CCAB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119" y="587878"/>
            <a:ext cx="4615376" cy="586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50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235-9CED-4254-9755-F76F3EDC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14F4C-F2CA-4A8B-BE53-68B42A6EE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505" y="237105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(Visit, Left, Right)</a:t>
            </a:r>
          </a:p>
        </p:txBody>
      </p:sp>
      <p:pic>
        <p:nvPicPr>
          <p:cNvPr id="3078" name="Picture 6" descr="Preorder Traversal">
            <a:extLst>
              <a:ext uri="{FF2B5EF4-FFF2-40B4-BE49-F238E27FC236}">
                <a16:creationId xmlns:a16="http://schemas.microsoft.com/office/drawing/2014/main" id="{5BABFCB6-EF22-49C0-8283-D47EB8211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305" y="365125"/>
            <a:ext cx="4632158" cy="594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62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235-9CED-4254-9755-F76F3EDC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14F4C-F2CA-4A8B-BE53-68B42A6EE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505" y="237105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(Left, Right, Visit)</a:t>
            </a:r>
          </a:p>
        </p:txBody>
      </p:sp>
      <p:pic>
        <p:nvPicPr>
          <p:cNvPr id="2050" name="Picture 2" descr="Postorder Traversal">
            <a:extLst>
              <a:ext uri="{FF2B5EF4-FFF2-40B4-BE49-F238E27FC236}">
                <a16:creationId xmlns:a16="http://schemas.microsoft.com/office/drawing/2014/main" id="{98E6D2A0-90E4-4469-9599-E8C7333DD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932" y="350816"/>
            <a:ext cx="5187868" cy="637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13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235-9CED-4254-9755-F76F3EDC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14F4C-F2CA-4A8B-BE53-68B42A6EE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747" y="20020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given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construct its unique binary tree</a:t>
            </a:r>
          </a:p>
          <a:p>
            <a:pPr marL="0" indent="0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DECBFA</a:t>
            </a:r>
          </a:p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BDCEAF</a:t>
            </a:r>
          </a:p>
        </p:txBody>
      </p:sp>
    </p:spTree>
    <p:extLst>
      <p:ext uri="{BB962C8B-B14F-4D97-AF65-F5344CB8AC3E}">
        <p14:creationId xmlns:p14="http://schemas.microsoft.com/office/powerpoint/2010/main" val="2172700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235-9CED-4254-9755-F76F3EDC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14F4C-F2CA-4A8B-BE53-68B42A6EE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747" y="20020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given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construct its unique binary tree</a:t>
            </a:r>
          </a:p>
          <a:p>
            <a:pPr marL="0" indent="0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DECBFA</a:t>
            </a:r>
          </a:p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BDCEAF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464A3C7-DDEA-4945-928C-D701BF8AB6BE}"/>
              </a:ext>
            </a:extLst>
          </p:cNvPr>
          <p:cNvSpPr/>
          <p:nvPr/>
        </p:nvSpPr>
        <p:spPr>
          <a:xfrm>
            <a:off x="8043169" y="2920753"/>
            <a:ext cx="754602" cy="727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D54FF2-1576-4753-8E92-6DB2F17906BF}"/>
              </a:ext>
            </a:extLst>
          </p:cNvPr>
          <p:cNvSpPr/>
          <p:nvPr/>
        </p:nvSpPr>
        <p:spPr>
          <a:xfrm>
            <a:off x="7299944" y="3929909"/>
            <a:ext cx="754602" cy="727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A11D70-C65D-44A8-BE27-E4936593C20D}"/>
              </a:ext>
            </a:extLst>
          </p:cNvPr>
          <p:cNvSpPr/>
          <p:nvPr/>
        </p:nvSpPr>
        <p:spPr>
          <a:xfrm>
            <a:off x="8777155" y="3918133"/>
            <a:ext cx="754602" cy="727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A7EBD5-73D5-4C5D-8F2C-025A7B102161}"/>
              </a:ext>
            </a:extLst>
          </p:cNvPr>
          <p:cNvSpPr/>
          <p:nvPr/>
        </p:nvSpPr>
        <p:spPr>
          <a:xfrm>
            <a:off x="8022553" y="4927120"/>
            <a:ext cx="754602" cy="727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4CB3B9-B22F-4136-ADD3-285E2D442434}"/>
              </a:ext>
            </a:extLst>
          </p:cNvPr>
          <p:cNvSpPr/>
          <p:nvPr/>
        </p:nvSpPr>
        <p:spPr>
          <a:xfrm>
            <a:off x="7212697" y="5936137"/>
            <a:ext cx="754602" cy="727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74F934-F9BC-46AF-B43A-F7B36728ECCF}"/>
              </a:ext>
            </a:extLst>
          </p:cNvPr>
          <p:cNvSpPr/>
          <p:nvPr/>
        </p:nvSpPr>
        <p:spPr>
          <a:xfrm>
            <a:off x="8887664" y="5936138"/>
            <a:ext cx="754602" cy="727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14FDF2-E0A6-456F-9F5D-D23F5DB04D5F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944037" y="3542113"/>
            <a:ext cx="209641" cy="494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BA18A3-91A4-4242-8F27-78A074601F70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8687262" y="3542113"/>
            <a:ext cx="200402" cy="48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15C07C-44F0-41EF-9483-820D30D10CDF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7944037" y="4551269"/>
            <a:ext cx="189025" cy="48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ED4D2D-C504-4763-9980-53F61FC52C9E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7856790" y="5548480"/>
            <a:ext cx="276272" cy="494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B5732B-EC12-4E75-8681-2FE0678616D7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8666646" y="5548480"/>
            <a:ext cx="331527" cy="49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33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316</Words>
  <Application>Microsoft Office PowerPoint</Application>
  <PresentationFormat>Widescreen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Binary Tree Traversals</vt:lpstr>
      <vt:lpstr>PowerPoint Presentation</vt:lpstr>
      <vt:lpstr>PowerPoint Presentation</vt:lpstr>
      <vt:lpstr>types of binary tree traversals</vt:lpstr>
      <vt:lpstr>Inorder</vt:lpstr>
      <vt:lpstr>Preorder</vt:lpstr>
      <vt:lpstr>Postorder</vt:lpstr>
      <vt:lpstr>Example 1</vt:lpstr>
      <vt:lpstr>Example 1</vt:lpstr>
      <vt:lpstr>Example 2</vt:lpstr>
      <vt:lpstr>Example 2</vt:lpstr>
      <vt:lpstr>Example 2</vt:lpstr>
      <vt:lpstr>Example 2</vt:lpstr>
      <vt:lpstr>Example 2</vt:lpstr>
      <vt:lpstr>Example 2</vt:lpstr>
      <vt:lpstr>Example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 Traversals</dc:title>
  <dc:creator>admin</dc:creator>
  <cp:lastModifiedBy>admin</cp:lastModifiedBy>
  <cp:revision>7</cp:revision>
  <dcterms:created xsi:type="dcterms:W3CDTF">2023-12-06T21:21:44Z</dcterms:created>
  <dcterms:modified xsi:type="dcterms:W3CDTF">2023-12-06T22:19:30Z</dcterms:modified>
</cp:coreProperties>
</file>